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2" r:id="rId4"/>
  </p:sldMasterIdLst>
  <p:notesMasterIdLst>
    <p:notesMasterId r:id="rId17"/>
  </p:notesMasterIdLst>
  <p:sldIdLst>
    <p:sldId id="259" r:id="rId5"/>
    <p:sldId id="260" r:id="rId6"/>
    <p:sldId id="261" r:id="rId7"/>
    <p:sldId id="273" r:id="rId8"/>
    <p:sldId id="274" r:id="rId9"/>
    <p:sldId id="266" r:id="rId10"/>
    <p:sldId id="278" r:id="rId11"/>
    <p:sldId id="275" r:id="rId12"/>
    <p:sldId id="276" r:id="rId13"/>
    <p:sldId id="277" r:id="rId14"/>
    <p:sldId id="268" r:id="rId15"/>
    <p:sldId id="26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653" autoAdjust="0"/>
    <p:restoredTop sz="93202" autoAdjust="0"/>
  </p:normalViewPr>
  <p:slideViewPr>
    <p:cSldViewPr snapToGrid="0">
      <p:cViewPr varScale="1">
        <p:scale>
          <a:sx n="103" d="100"/>
          <a:sy n="103" d="100"/>
        </p:scale>
        <p:origin x="300" y="108"/>
      </p:cViewPr>
      <p:guideLst/>
    </p:cSldViewPr>
  </p:slideViewPr>
  <p:outlineViewPr>
    <p:cViewPr>
      <p:scale>
        <a:sx n="33" d="100"/>
        <a:sy n="33" d="100"/>
      </p:scale>
      <p:origin x="0" y="-588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061595-59EE-46FE-9AD4-893BD3CF30D8}" type="datetimeFigureOut">
              <a:rPr lang="en-US" smtClean="0"/>
              <a:t>8/5/2024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66E22B-85CA-45C7-86A8-A17C38B96A98}" type="slidenum">
              <a:rPr lang="en-US" smtClean="0"/>
              <a:t>‹#›</a:t>
            </a:fld>
            <a:endParaRPr lang="en-US" dirty="0"/>
          </a:p>
        </p:txBody>
      </p:sp>
    </p:spTree>
    <p:extLst>
      <p:ext uri="{BB962C8B-B14F-4D97-AF65-F5344CB8AC3E}">
        <p14:creationId xmlns:p14="http://schemas.microsoft.com/office/powerpoint/2010/main" val="3393007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online tutorial for the health advocate website.</a:t>
            </a:r>
          </a:p>
          <a:p>
            <a:endParaRPr lang="en-US" dirty="0"/>
          </a:p>
        </p:txBody>
      </p:sp>
      <p:sp>
        <p:nvSpPr>
          <p:cNvPr id="4" name="Slide Number Placeholder 3"/>
          <p:cNvSpPr>
            <a:spLocks noGrp="1"/>
          </p:cNvSpPr>
          <p:nvPr>
            <p:ph type="sldNum" sz="quarter" idx="5"/>
          </p:nvPr>
        </p:nvSpPr>
        <p:spPr/>
        <p:txBody>
          <a:bodyPr/>
          <a:lstStyle/>
          <a:p>
            <a:fld id="{D666E22B-85CA-45C7-86A8-A17C38B96A98}" type="slidenum">
              <a:rPr lang="en-US" smtClean="0"/>
              <a:t>1</a:t>
            </a:fld>
            <a:endParaRPr lang="en-US" dirty="0"/>
          </a:p>
        </p:txBody>
      </p:sp>
    </p:spTree>
    <p:extLst>
      <p:ext uri="{BB962C8B-B14F-4D97-AF65-F5344CB8AC3E}">
        <p14:creationId xmlns:p14="http://schemas.microsoft.com/office/powerpoint/2010/main" val="1680511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if you click on Rewards from the Well-being tab, it will bring up the whole program, here you can see the NTIC wellness program, with the number of points, the levels and if you scroll down the page you will be able to click on different items for points.  Here you can see the completed personal health profile as it has a checkmark next to it and the points earned for completing.</a:t>
            </a:r>
          </a:p>
        </p:txBody>
      </p:sp>
      <p:sp>
        <p:nvSpPr>
          <p:cNvPr id="4" name="Slide Number Placeholder 3"/>
          <p:cNvSpPr>
            <a:spLocks noGrp="1"/>
          </p:cNvSpPr>
          <p:nvPr>
            <p:ph type="sldNum" sz="quarter" idx="5"/>
          </p:nvPr>
        </p:nvSpPr>
        <p:spPr/>
        <p:txBody>
          <a:bodyPr/>
          <a:lstStyle/>
          <a:p>
            <a:fld id="{D666E22B-85CA-45C7-86A8-A17C38B96A98}" type="slidenum">
              <a:rPr lang="en-US" smtClean="0"/>
              <a:t>10</a:t>
            </a:fld>
            <a:endParaRPr lang="en-US" dirty="0"/>
          </a:p>
        </p:txBody>
      </p:sp>
    </p:spTree>
    <p:extLst>
      <p:ext uri="{BB962C8B-B14F-4D97-AF65-F5344CB8AC3E}">
        <p14:creationId xmlns:p14="http://schemas.microsoft.com/office/powerpoint/2010/main" val="1494180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begin with Registration or Logging in</a:t>
            </a:r>
          </a:p>
        </p:txBody>
      </p:sp>
      <p:sp>
        <p:nvSpPr>
          <p:cNvPr id="4" name="Slide Number Placeholder 3"/>
          <p:cNvSpPr>
            <a:spLocks noGrp="1"/>
          </p:cNvSpPr>
          <p:nvPr>
            <p:ph type="sldNum" sz="quarter" idx="5"/>
          </p:nvPr>
        </p:nvSpPr>
        <p:spPr/>
        <p:txBody>
          <a:bodyPr/>
          <a:lstStyle/>
          <a:p>
            <a:fld id="{D666E22B-85CA-45C7-86A8-A17C38B96A98}" type="slidenum">
              <a:rPr lang="en-US" smtClean="0"/>
              <a:t>2</a:t>
            </a:fld>
            <a:endParaRPr lang="en-US" dirty="0"/>
          </a:p>
        </p:txBody>
      </p:sp>
    </p:spTree>
    <p:extLst>
      <p:ext uri="{BB962C8B-B14F-4D97-AF65-F5344CB8AC3E}">
        <p14:creationId xmlns:p14="http://schemas.microsoft.com/office/powerpoint/2010/main" val="752204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Goi to healthadvocate.com main page and click over on the member login on the far right. </a:t>
            </a:r>
          </a:p>
        </p:txBody>
      </p:sp>
      <p:sp>
        <p:nvSpPr>
          <p:cNvPr id="4" name="Slide Number Placeholder 3"/>
          <p:cNvSpPr>
            <a:spLocks noGrp="1"/>
          </p:cNvSpPr>
          <p:nvPr>
            <p:ph type="sldNum" sz="quarter" idx="5"/>
          </p:nvPr>
        </p:nvSpPr>
        <p:spPr/>
        <p:txBody>
          <a:bodyPr/>
          <a:lstStyle/>
          <a:p>
            <a:fld id="{D666E22B-85CA-45C7-86A8-A17C38B96A98}" type="slidenum">
              <a:rPr lang="en-US" smtClean="0"/>
              <a:t>3</a:t>
            </a:fld>
            <a:endParaRPr lang="en-US" dirty="0"/>
          </a:p>
        </p:txBody>
      </p:sp>
    </p:spTree>
    <p:extLst>
      <p:ext uri="{BB962C8B-B14F-4D97-AF65-F5344CB8AC3E}">
        <p14:creationId xmlns:p14="http://schemas.microsoft.com/office/powerpoint/2010/main" val="836538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organization you want to choose will be based on who you are insured through, either the Lycoming County Insurance Consortium or Northern Tier Insurance Consortium. </a:t>
            </a:r>
          </a:p>
        </p:txBody>
      </p:sp>
      <p:sp>
        <p:nvSpPr>
          <p:cNvPr id="4" name="Slide Number Placeholder 3"/>
          <p:cNvSpPr>
            <a:spLocks noGrp="1"/>
          </p:cNvSpPr>
          <p:nvPr>
            <p:ph type="sldNum" sz="quarter" idx="5"/>
          </p:nvPr>
        </p:nvSpPr>
        <p:spPr/>
        <p:txBody>
          <a:bodyPr/>
          <a:lstStyle/>
          <a:p>
            <a:fld id="{D666E22B-85CA-45C7-86A8-A17C38B96A98}" type="slidenum">
              <a:rPr lang="en-US" smtClean="0"/>
              <a:t>4</a:t>
            </a:fld>
            <a:endParaRPr lang="en-US" dirty="0"/>
          </a:p>
        </p:txBody>
      </p:sp>
    </p:spTree>
    <p:extLst>
      <p:ext uri="{BB962C8B-B14F-4D97-AF65-F5344CB8AC3E}">
        <p14:creationId xmlns:p14="http://schemas.microsoft.com/office/powerpoint/2010/main" val="839058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new to the program, you must use the register button. Fill in all the information.  It will then prompt you to pick a username and password of your choosing. You will be asked to choose from security questions.  Once you are finished, it will send you an email to verify your account. Then you can login on the website or the app using the username and password you created. </a:t>
            </a:r>
          </a:p>
        </p:txBody>
      </p:sp>
      <p:sp>
        <p:nvSpPr>
          <p:cNvPr id="4" name="Slide Number Placeholder 3"/>
          <p:cNvSpPr>
            <a:spLocks noGrp="1"/>
          </p:cNvSpPr>
          <p:nvPr>
            <p:ph type="sldNum" sz="quarter" idx="5"/>
          </p:nvPr>
        </p:nvSpPr>
        <p:spPr/>
        <p:txBody>
          <a:bodyPr/>
          <a:lstStyle/>
          <a:p>
            <a:fld id="{D666E22B-85CA-45C7-86A8-A17C38B96A98}" type="slidenum">
              <a:rPr lang="en-US" smtClean="0"/>
              <a:t>5</a:t>
            </a:fld>
            <a:endParaRPr lang="en-US" dirty="0"/>
          </a:p>
        </p:txBody>
      </p:sp>
    </p:spTree>
    <p:extLst>
      <p:ext uri="{BB962C8B-B14F-4D97-AF65-F5344CB8AC3E}">
        <p14:creationId xmlns:p14="http://schemas.microsoft.com/office/powerpoint/2010/main" val="3700110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Whether you are new or veteran, this is the home page. This home page is for LCIC which includes Health and Advocacy.  If you are part of NTIC you will see only Well-being. If you click on Well-being, then you can be taken to anything in the website, such as trackers, challenges, pathways, workshops, and rewards.  If you click on Rewards, it will show you your health and wellbeing program in full. We will click on trackers to show you what those look like. </a:t>
            </a:r>
          </a:p>
        </p:txBody>
      </p:sp>
      <p:sp>
        <p:nvSpPr>
          <p:cNvPr id="4" name="Slide Number Placeholder 3"/>
          <p:cNvSpPr>
            <a:spLocks noGrp="1"/>
          </p:cNvSpPr>
          <p:nvPr>
            <p:ph type="sldNum" sz="quarter" idx="5"/>
          </p:nvPr>
        </p:nvSpPr>
        <p:spPr/>
        <p:txBody>
          <a:bodyPr/>
          <a:lstStyle/>
          <a:p>
            <a:fld id="{D666E22B-85CA-45C7-86A8-A17C38B96A98}" type="slidenum">
              <a:rPr lang="en-US" smtClean="0"/>
              <a:t>6</a:t>
            </a:fld>
            <a:endParaRPr lang="en-US" dirty="0"/>
          </a:p>
        </p:txBody>
      </p:sp>
    </p:spTree>
    <p:extLst>
      <p:ext uri="{BB962C8B-B14F-4D97-AF65-F5344CB8AC3E}">
        <p14:creationId xmlns:p14="http://schemas.microsoft.com/office/powerpoint/2010/main" val="3489446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Trackers can be used to get points daily and for some trackers weekly. You can input all trackers all at once and then switch days to add data from other days. You can only go backwards in time to input data. If you scroll down the page, you can add certain trackers to your account.  For example if you want to keep track of your mood, you can add that tracker to your page. Keep in mind not all trackers give you points. </a:t>
            </a:r>
          </a:p>
        </p:txBody>
      </p:sp>
      <p:sp>
        <p:nvSpPr>
          <p:cNvPr id="4" name="Slide Number Placeholder 3"/>
          <p:cNvSpPr>
            <a:spLocks noGrp="1"/>
          </p:cNvSpPr>
          <p:nvPr>
            <p:ph type="sldNum" sz="quarter" idx="5"/>
          </p:nvPr>
        </p:nvSpPr>
        <p:spPr/>
        <p:txBody>
          <a:bodyPr/>
          <a:lstStyle/>
          <a:p>
            <a:fld id="{D666E22B-85CA-45C7-86A8-A17C38B96A98}" type="slidenum">
              <a:rPr lang="en-US" smtClean="0"/>
              <a:t>7</a:t>
            </a:fld>
            <a:endParaRPr lang="en-US" dirty="0"/>
          </a:p>
        </p:txBody>
      </p:sp>
    </p:spTree>
    <p:extLst>
      <p:ext uri="{BB962C8B-B14F-4D97-AF65-F5344CB8AC3E}">
        <p14:creationId xmlns:p14="http://schemas.microsoft.com/office/powerpoint/2010/main" val="20456082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Wellbeing you can also choose challenges and workshops.  Challenges are personal challenges that you can do yourself.  Certain times of the year, you will be able to enter group challenges set up by your wellness coordinator.  </a:t>
            </a:r>
          </a:p>
          <a:p>
            <a:r>
              <a:rPr lang="en-US" dirty="0"/>
              <a:t>You can also choose workshops and by completing each educational workshop in a short amount of time, you will receive points.</a:t>
            </a:r>
          </a:p>
        </p:txBody>
      </p:sp>
      <p:sp>
        <p:nvSpPr>
          <p:cNvPr id="4" name="Slide Number Placeholder 3"/>
          <p:cNvSpPr>
            <a:spLocks noGrp="1"/>
          </p:cNvSpPr>
          <p:nvPr>
            <p:ph type="sldNum" sz="quarter" idx="5"/>
          </p:nvPr>
        </p:nvSpPr>
        <p:spPr/>
        <p:txBody>
          <a:bodyPr/>
          <a:lstStyle/>
          <a:p>
            <a:fld id="{D666E22B-85CA-45C7-86A8-A17C38B96A98}" type="slidenum">
              <a:rPr lang="en-US" smtClean="0"/>
              <a:t>8</a:t>
            </a:fld>
            <a:endParaRPr lang="en-US" dirty="0"/>
          </a:p>
        </p:txBody>
      </p:sp>
    </p:spTree>
    <p:extLst>
      <p:ext uri="{BB962C8B-B14F-4D97-AF65-F5344CB8AC3E}">
        <p14:creationId xmlns:p14="http://schemas.microsoft.com/office/powerpoint/2010/main" val="3477678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other main things you can use from the Well-being tab is Pathways which are 4 week programs you can complete for points or the Nutrition site on health advocate.  There are many recipes and several meal plans you can choose from on the site.  You can also type in any dietary restrictions and it will bring up only those recipes that are helpful for you.  If you haven’t tried the nutrition site of health advocate please explore this option! </a:t>
            </a:r>
          </a:p>
        </p:txBody>
      </p:sp>
      <p:sp>
        <p:nvSpPr>
          <p:cNvPr id="4" name="Slide Number Placeholder 3"/>
          <p:cNvSpPr>
            <a:spLocks noGrp="1"/>
          </p:cNvSpPr>
          <p:nvPr>
            <p:ph type="sldNum" sz="quarter" idx="5"/>
          </p:nvPr>
        </p:nvSpPr>
        <p:spPr/>
        <p:txBody>
          <a:bodyPr/>
          <a:lstStyle/>
          <a:p>
            <a:fld id="{D666E22B-85CA-45C7-86A8-A17C38B96A98}" type="slidenum">
              <a:rPr lang="en-US" smtClean="0"/>
              <a:t>9</a:t>
            </a:fld>
            <a:endParaRPr lang="en-US" dirty="0"/>
          </a:p>
        </p:txBody>
      </p:sp>
    </p:spTree>
    <p:extLst>
      <p:ext uri="{BB962C8B-B14F-4D97-AF65-F5344CB8AC3E}">
        <p14:creationId xmlns:p14="http://schemas.microsoft.com/office/powerpoint/2010/main" val="4274658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CF70A2-C0AD-4D28-B3EB-C43D221AD38B}"/>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F3EE984A-7865-4092-9DD1-FA065CFE1A91}"/>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3B8F172B-7E78-455D-98E3-82DF61843F08}"/>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F50D9895-086D-4E52-B2BB-4B8D7993E503}"/>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ctangle 9">
            <a:extLst>
              <a:ext uri="{FF2B5EF4-FFF2-40B4-BE49-F238E27FC236}">
                <a16:creationId xmlns:a16="http://schemas.microsoft.com/office/drawing/2014/main" id="{E441336E-0F59-4E8E-A2B5-D62EDA71808F}"/>
              </a:ext>
              <a:ext uri="{C183D7F6-B498-43B3-948B-1728B52AA6E4}">
                <adec:decorative xmlns:adec="http://schemas.microsoft.com/office/drawing/2017/decorative" val="1"/>
              </a:ext>
            </a:extLst>
          </p:cNvPr>
          <p:cNvSpPr/>
          <p:nvPr userDrawn="1"/>
        </p:nvSpPr>
        <p:spPr>
          <a:xfrm>
            <a:off x="713457" y="739600"/>
            <a:ext cx="10768226" cy="53909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Title 1">
            <a:extLst>
              <a:ext uri="{FF2B5EF4-FFF2-40B4-BE49-F238E27FC236}">
                <a16:creationId xmlns:a16="http://schemas.microsoft.com/office/drawing/2014/main" id="{27B873BD-A26D-4CB5-BED3-D95C908B8B24}"/>
              </a:ext>
            </a:extLst>
          </p:cNvPr>
          <p:cNvSpPr>
            <a:spLocks noGrp="1"/>
          </p:cNvSpPr>
          <p:nvPr>
            <p:ph type="ctrTitle"/>
          </p:nvPr>
        </p:nvSpPr>
        <p:spPr>
          <a:xfrm>
            <a:off x="5943600" y="1066800"/>
            <a:ext cx="5257800" cy="2833528"/>
          </a:xfrm>
        </p:spPr>
        <p:txBody>
          <a:bodyPr anchor="b">
            <a:normAutofit/>
          </a:bodyPr>
          <a:lstStyle/>
          <a:p>
            <a:pPr algn="l">
              <a:lnSpc>
                <a:spcPct val="100000"/>
              </a:lnSpc>
            </a:pPr>
            <a:endParaRPr lang="en-US" sz="4400" spc="120" dirty="0">
              <a:cs typeface="Posterama" panose="020B0504020200020000" pitchFamily="34" charset="0"/>
            </a:endParaRPr>
          </a:p>
        </p:txBody>
      </p:sp>
      <p:sp>
        <p:nvSpPr>
          <p:cNvPr id="12" name="Subtitle 2">
            <a:extLst>
              <a:ext uri="{FF2B5EF4-FFF2-40B4-BE49-F238E27FC236}">
                <a16:creationId xmlns:a16="http://schemas.microsoft.com/office/drawing/2014/main" id="{EF5E2EC6-688E-4202-BA23-F29BE1145659}"/>
              </a:ext>
            </a:extLst>
          </p:cNvPr>
          <p:cNvSpPr>
            <a:spLocks noGrp="1"/>
          </p:cNvSpPr>
          <p:nvPr>
            <p:ph type="subTitle" idx="1"/>
          </p:nvPr>
        </p:nvSpPr>
        <p:spPr>
          <a:xfrm>
            <a:off x="5943599" y="4074784"/>
            <a:ext cx="5257799" cy="1640216"/>
          </a:xfrm>
        </p:spPr>
        <p:txBody>
          <a:bodyPr anchor="t"/>
          <a:lstStyle>
            <a:lvl1pPr marL="0" indent="0">
              <a:buNone/>
              <a:defRPr/>
            </a:lvl1pPr>
          </a:lstStyle>
          <a:p>
            <a:pPr algn="l">
              <a:lnSpc>
                <a:spcPct val="110000"/>
              </a:lnSpc>
            </a:pPr>
            <a:endParaRPr lang="en-US" sz="2200" dirty="0">
              <a:cs typeface="Segoe UI Semilight" panose="020B0402040204020203" pitchFamily="34" charset="0"/>
            </a:endParaRPr>
          </a:p>
        </p:txBody>
      </p:sp>
      <p:sp>
        <p:nvSpPr>
          <p:cNvPr id="15" name="Picture Placeholder 14">
            <a:extLst>
              <a:ext uri="{FF2B5EF4-FFF2-40B4-BE49-F238E27FC236}">
                <a16:creationId xmlns:a16="http://schemas.microsoft.com/office/drawing/2014/main" id="{D8709CFE-7328-4CEC-A7C8-D6C8B18D6CD9}"/>
              </a:ext>
            </a:extLst>
          </p:cNvPr>
          <p:cNvSpPr>
            <a:spLocks noGrp="1"/>
          </p:cNvSpPr>
          <p:nvPr>
            <p:ph type="pic" sz="quarter" idx="13"/>
          </p:nvPr>
        </p:nvSpPr>
        <p:spPr>
          <a:xfrm>
            <a:off x="713232" y="740664"/>
            <a:ext cx="4745736" cy="5394960"/>
          </a:xfrm>
          <a:solidFill>
            <a:schemeClr val="accent6"/>
          </a:solidFill>
        </p:spPr>
        <p:txBody>
          <a:bodyPr/>
          <a:lstStyle/>
          <a:p>
            <a:endParaRPr lang="en-US" dirty="0"/>
          </a:p>
        </p:txBody>
      </p:sp>
    </p:spTree>
    <p:extLst>
      <p:ext uri="{BB962C8B-B14F-4D97-AF65-F5344CB8AC3E}">
        <p14:creationId xmlns:p14="http://schemas.microsoft.com/office/powerpoint/2010/main" val="4000429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E62CE4B-3BFB-4501-B59A-0ED68CF6127A}"/>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4" name="Title 1">
            <a:extLst>
              <a:ext uri="{FF2B5EF4-FFF2-40B4-BE49-F238E27FC236}">
                <a16:creationId xmlns:a16="http://schemas.microsoft.com/office/drawing/2014/main" id="{DF608493-BDCD-43BD-A3CC-24E7502763F3}"/>
              </a:ext>
            </a:extLst>
          </p:cNvPr>
          <p:cNvSpPr>
            <a:spLocks noGrp="1"/>
          </p:cNvSpPr>
          <p:nvPr>
            <p:ph type="title"/>
          </p:nvPr>
        </p:nvSpPr>
        <p:spPr>
          <a:xfrm>
            <a:off x="838200" y="393192"/>
            <a:ext cx="4524956" cy="2130552"/>
          </a:xfrm>
        </p:spPr>
        <p:txBody>
          <a:bodyPr>
            <a:noAutofit/>
          </a:bodyPr>
          <a:lstStyle/>
          <a:p>
            <a:pPr>
              <a:lnSpc>
                <a:spcPct val="100000"/>
              </a:lnSpc>
            </a:pPr>
            <a:endParaRPr lang="en-US" spc="120" dirty="0">
              <a:cs typeface="Posterama" panose="020B0504020200020000" pitchFamily="34" charset="0"/>
            </a:endParaRPr>
          </a:p>
        </p:txBody>
      </p:sp>
      <p:sp>
        <p:nvSpPr>
          <p:cNvPr id="15" name="Content Placeholder 2">
            <a:extLst>
              <a:ext uri="{FF2B5EF4-FFF2-40B4-BE49-F238E27FC236}">
                <a16:creationId xmlns:a16="http://schemas.microsoft.com/office/drawing/2014/main" id="{F3B9F353-002B-4A4D-A316-70D952EDAE7E}"/>
              </a:ext>
            </a:extLst>
          </p:cNvPr>
          <p:cNvSpPr>
            <a:spLocks noGrp="1"/>
          </p:cNvSpPr>
          <p:nvPr>
            <p:ph idx="1"/>
          </p:nvPr>
        </p:nvSpPr>
        <p:spPr>
          <a:xfrm>
            <a:off x="838200" y="2727297"/>
            <a:ext cx="4524664" cy="3412969"/>
          </a:xfrm>
        </p:spPr>
        <p:txBody>
          <a:bodyPr anchor="ctr" anchorCtr="0">
            <a:normAutofit/>
          </a:bodyPr>
          <a:lstStyle>
            <a:lvl1pPr marL="0" indent="0">
              <a:lnSpc>
                <a:spcPct val="100000"/>
              </a:lnSpc>
              <a:buNone/>
              <a:defRPr sz="1800"/>
            </a:lvl1pPr>
          </a:lstStyle>
          <a:p>
            <a:pPr>
              <a:lnSpc>
                <a:spcPct val="110000"/>
              </a:lnSpc>
            </a:pPr>
            <a:endParaRPr lang="en-US" sz="1800" dirty="0"/>
          </a:p>
        </p:txBody>
      </p:sp>
      <p:pic>
        <p:nvPicPr>
          <p:cNvPr id="16" name="Picture 15">
            <a:extLst>
              <a:ext uri="{FF2B5EF4-FFF2-40B4-BE49-F238E27FC236}">
                <a16:creationId xmlns:a16="http://schemas.microsoft.com/office/drawing/2014/main" id="{F9890B2B-FFC6-4C7C-A617-67144F1E3C51}"/>
              </a:ext>
              <a:ext uri="{C183D7F6-B498-43B3-948B-1728B52AA6E4}">
                <adec:decorative xmlns:adec="http://schemas.microsoft.com/office/drawing/2017/decorative" val="1"/>
              </a:ext>
            </a:extLst>
          </p:cNvPr>
          <p:cNvPicPr>
            <a:picLocks noChangeAspect="1"/>
          </p:cNvPicPr>
          <p:nvPr userDrawn="1"/>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sp>
        <p:nvSpPr>
          <p:cNvPr id="24" name="Picture Placeholder 23">
            <a:extLst>
              <a:ext uri="{FF2B5EF4-FFF2-40B4-BE49-F238E27FC236}">
                <a16:creationId xmlns:a16="http://schemas.microsoft.com/office/drawing/2014/main" id="{8CD8768C-8806-4DE0-82CC-275A2EC6D47D}"/>
              </a:ext>
            </a:extLst>
          </p:cNvPr>
          <p:cNvSpPr>
            <a:spLocks noGrp="1"/>
          </p:cNvSpPr>
          <p:nvPr>
            <p:ph type="pic" sz="quarter" idx="13"/>
          </p:nvPr>
        </p:nvSpPr>
        <p:spPr>
          <a:xfrm>
            <a:off x="5879592" y="740664"/>
            <a:ext cx="2798762" cy="2606040"/>
          </a:xfrm>
          <a:solidFill>
            <a:schemeClr val="accent6"/>
          </a:solidFill>
        </p:spPr>
        <p:txBody>
          <a:bodyPr/>
          <a:lstStyle/>
          <a:p>
            <a:endParaRPr lang="en-US" dirty="0"/>
          </a:p>
        </p:txBody>
      </p:sp>
      <p:sp>
        <p:nvSpPr>
          <p:cNvPr id="25" name="Picture Placeholder 23">
            <a:extLst>
              <a:ext uri="{FF2B5EF4-FFF2-40B4-BE49-F238E27FC236}">
                <a16:creationId xmlns:a16="http://schemas.microsoft.com/office/drawing/2014/main" id="{68CB9DF9-86EB-48CF-B212-F2B290C56FFF}"/>
              </a:ext>
            </a:extLst>
          </p:cNvPr>
          <p:cNvSpPr>
            <a:spLocks noGrp="1"/>
          </p:cNvSpPr>
          <p:nvPr>
            <p:ph type="pic" sz="quarter" idx="14"/>
          </p:nvPr>
        </p:nvSpPr>
        <p:spPr>
          <a:xfrm>
            <a:off x="8878824" y="740664"/>
            <a:ext cx="2798762" cy="2606040"/>
          </a:xfrm>
          <a:solidFill>
            <a:schemeClr val="accent6"/>
          </a:solidFill>
        </p:spPr>
        <p:txBody>
          <a:bodyPr/>
          <a:lstStyle/>
          <a:p>
            <a:endParaRPr lang="en-US" dirty="0"/>
          </a:p>
        </p:txBody>
      </p:sp>
      <p:sp>
        <p:nvSpPr>
          <p:cNvPr id="26" name="Picture Placeholder 23">
            <a:extLst>
              <a:ext uri="{FF2B5EF4-FFF2-40B4-BE49-F238E27FC236}">
                <a16:creationId xmlns:a16="http://schemas.microsoft.com/office/drawing/2014/main" id="{554B2207-3993-41B6-AF63-EBB48DACAB8F}"/>
              </a:ext>
            </a:extLst>
          </p:cNvPr>
          <p:cNvSpPr>
            <a:spLocks noGrp="1"/>
          </p:cNvSpPr>
          <p:nvPr>
            <p:ph type="pic" sz="quarter" idx="15"/>
          </p:nvPr>
        </p:nvSpPr>
        <p:spPr>
          <a:xfrm>
            <a:off x="5879592" y="3529584"/>
            <a:ext cx="2798762" cy="2606040"/>
          </a:xfrm>
          <a:solidFill>
            <a:schemeClr val="accent6"/>
          </a:solidFill>
        </p:spPr>
        <p:txBody>
          <a:bodyPr/>
          <a:lstStyle/>
          <a:p>
            <a:endParaRPr lang="en-US" dirty="0"/>
          </a:p>
        </p:txBody>
      </p:sp>
      <p:sp>
        <p:nvSpPr>
          <p:cNvPr id="27" name="Picture Placeholder 23">
            <a:extLst>
              <a:ext uri="{FF2B5EF4-FFF2-40B4-BE49-F238E27FC236}">
                <a16:creationId xmlns:a16="http://schemas.microsoft.com/office/drawing/2014/main" id="{DE0340D8-BC7E-4431-A7A7-8D634C8A19F6}"/>
              </a:ext>
            </a:extLst>
          </p:cNvPr>
          <p:cNvSpPr>
            <a:spLocks noGrp="1"/>
          </p:cNvSpPr>
          <p:nvPr>
            <p:ph type="pic" sz="quarter" idx="16"/>
          </p:nvPr>
        </p:nvSpPr>
        <p:spPr>
          <a:xfrm>
            <a:off x="8869680" y="3529584"/>
            <a:ext cx="2798762" cy="2606040"/>
          </a:xfrm>
          <a:solidFill>
            <a:schemeClr val="accent6"/>
          </a:solidFill>
        </p:spPr>
        <p:txBody>
          <a:bodyPr/>
          <a:lstStyle/>
          <a:p>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958411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A7F5322-A9D1-4D98-A1BC-9178604ABFF7}"/>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7" name="Title 1">
            <a:extLst>
              <a:ext uri="{FF2B5EF4-FFF2-40B4-BE49-F238E27FC236}">
                <a16:creationId xmlns:a16="http://schemas.microsoft.com/office/drawing/2014/main" id="{E70C34FA-2551-4FBC-8628-350654823484}"/>
              </a:ext>
            </a:extLst>
          </p:cNvPr>
          <p:cNvSpPr>
            <a:spLocks noGrp="1"/>
          </p:cNvSpPr>
          <p:nvPr>
            <p:ph type="ctrTitle"/>
          </p:nvPr>
        </p:nvSpPr>
        <p:spPr>
          <a:xfrm>
            <a:off x="996275" y="394623"/>
            <a:ext cx="5996619" cy="2131033"/>
          </a:xfrm>
        </p:spPr>
        <p:txBody>
          <a:bodyPr anchor="ctr">
            <a:normAutofit/>
          </a:bodyPr>
          <a:lstStyle/>
          <a:p>
            <a:pPr algn="l"/>
            <a:endParaRPr lang="en-US" sz="4400" dirty="0">
              <a:cs typeface="Posterama" panose="020B0504020200020000" pitchFamily="34" charset="0"/>
            </a:endParaRPr>
          </a:p>
        </p:txBody>
      </p:sp>
      <p:grpSp>
        <p:nvGrpSpPr>
          <p:cNvPr id="8" name="Group 7">
            <a:extLst>
              <a:ext uri="{FF2B5EF4-FFF2-40B4-BE49-F238E27FC236}">
                <a16:creationId xmlns:a16="http://schemas.microsoft.com/office/drawing/2014/main" id="{C158CD79-85EA-4D75-A743-D3DB777D14A9}"/>
              </a:ext>
              <a:ext uri="{C183D7F6-B498-43B3-948B-1728B52AA6E4}">
                <adec:decorative xmlns:adec="http://schemas.microsoft.com/office/drawing/2017/decorative" val="1"/>
              </a:ext>
            </a:extLst>
          </p:cNvPr>
          <p:cNvGrpSpPr/>
          <p:nvPr userDrawn="1"/>
        </p:nvGrpSpPr>
        <p:grpSpPr>
          <a:xfrm flipV="1">
            <a:off x="8194385" y="20961"/>
            <a:ext cx="3997615" cy="6816079"/>
            <a:chOff x="8059620" y="41922"/>
            <a:chExt cx="3997615" cy="6816077"/>
          </a:xfrm>
        </p:grpSpPr>
        <p:pic>
          <p:nvPicPr>
            <p:cNvPr id="9" name="Picture 8" descr="A picture containing sitting, dark, front, cat&#10;&#10;Description automatically generated">
              <a:extLst>
                <a:ext uri="{FF2B5EF4-FFF2-40B4-BE49-F238E27FC236}">
                  <a16:creationId xmlns:a16="http://schemas.microsoft.com/office/drawing/2014/main" id="{50D423CE-750A-48C7-B236-F510652FEDC8}"/>
                </a:ext>
              </a:extLst>
            </p:cNvPr>
            <p:cNvPicPr>
              <a:picLocks noChangeAspect="1"/>
            </p:cNvPicPr>
            <p:nvPr/>
          </p:nvPicPr>
          <p:blipFill rotWithShape="1">
            <a:blip r:embed="rId2" cstate="screen">
              <a:duotone>
                <a:schemeClr val="accent6">
                  <a:shade val="45000"/>
                  <a:satMod val="135000"/>
                </a:schemeClr>
                <a:prstClr val="white"/>
              </a:duotone>
              <a:alphaModFix amt="7000"/>
              <a:extLst>
                <a:ext uri="{28A0092B-C50C-407E-A947-70E740481C1C}">
                  <a14:useLocalDpi xmlns:a14="http://schemas.microsoft.com/office/drawing/2010/main" val="0"/>
                </a:ext>
              </a:extLst>
            </a:blip>
            <a:srcRect/>
            <a:stretch/>
          </p:blipFill>
          <p:spPr>
            <a:xfrm flipH="1">
              <a:off x="8059620" y="1345934"/>
              <a:ext cx="3997615" cy="5512065"/>
            </a:xfrm>
            <a:prstGeom prst="rect">
              <a:avLst/>
            </a:prstGeom>
          </p:spPr>
        </p:pic>
        <p:pic>
          <p:nvPicPr>
            <p:cNvPr id="10" name="Picture 9" descr="A picture containing sitting, dark, front, cat&#10;&#10;Description automatically generated">
              <a:extLst>
                <a:ext uri="{FF2B5EF4-FFF2-40B4-BE49-F238E27FC236}">
                  <a16:creationId xmlns:a16="http://schemas.microsoft.com/office/drawing/2014/main" id="{F198B21E-DBB4-4FAF-85E2-0929E6BFC041}"/>
                </a:ext>
              </a:extLst>
            </p:cNvPr>
            <p:cNvPicPr>
              <a:picLocks noChangeAspect="1"/>
            </p:cNvPicPr>
            <p:nvPr/>
          </p:nvPicPr>
          <p:blipFill rotWithShape="1">
            <a:blip r:embed="rId3" cstate="screen">
              <a:duotone>
                <a:schemeClr val="accent6">
                  <a:shade val="45000"/>
                  <a:satMod val="135000"/>
                </a:schemeClr>
                <a:prstClr val="white"/>
              </a:duotone>
              <a:alphaModFix amt="15000"/>
              <a:extLst>
                <a:ext uri="{28A0092B-C50C-407E-A947-70E740481C1C}">
                  <a14:useLocalDpi xmlns:a14="http://schemas.microsoft.com/office/drawing/2010/main" val="0"/>
                </a:ext>
              </a:extLst>
            </a:blip>
            <a:srcRect/>
            <a:stretch/>
          </p:blipFill>
          <p:spPr>
            <a:xfrm>
              <a:off x="8915400" y="41922"/>
              <a:ext cx="3141835" cy="6816077"/>
            </a:xfrm>
            <a:prstGeom prst="rect">
              <a:avLst/>
            </a:prstGeom>
          </p:spPr>
        </p:pic>
      </p:grpSp>
      <p:sp>
        <p:nvSpPr>
          <p:cNvPr id="11" name="Subtitle 2">
            <a:extLst>
              <a:ext uri="{FF2B5EF4-FFF2-40B4-BE49-F238E27FC236}">
                <a16:creationId xmlns:a16="http://schemas.microsoft.com/office/drawing/2014/main" id="{AD9BB445-59C3-4B51-9237-1F7AC9B09F56}"/>
              </a:ext>
            </a:extLst>
          </p:cNvPr>
          <p:cNvSpPr>
            <a:spLocks noGrp="1"/>
          </p:cNvSpPr>
          <p:nvPr>
            <p:ph type="subTitle" idx="1"/>
          </p:nvPr>
        </p:nvSpPr>
        <p:spPr>
          <a:xfrm>
            <a:off x="7185429" y="381000"/>
            <a:ext cx="3997745" cy="2133600"/>
          </a:xfrm>
        </p:spPr>
        <p:txBody>
          <a:bodyPr anchor="ctr"/>
          <a:lstStyle>
            <a:lvl1pPr marL="0" indent="0">
              <a:buNone/>
              <a:defRPr/>
            </a:lvl1pPr>
          </a:lstStyle>
          <a:p>
            <a:pPr algn="l">
              <a:lnSpc>
                <a:spcPct val="110000"/>
              </a:lnSpc>
            </a:pPr>
            <a:endParaRPr lang="en-US" sz="2200" dirty="0">
              <a:cs typeface="Segoe UI Semilight" panose="020B0402040204020203" pitchFamily="34" charset="0"/>
            </a:endParaRPr>
          </a:p>
        </p:txBody>
      </p:sp>
      <p:sp>
        <p:nvSpPr>
          <p:cNvPr id="15" name="Picture Placeholder 14">
            <a:extLst>
              <a:ext uri="{FF2B5EF4-FFF2-40B4-BE49-F238E27FC236}">
                <a16:creationId xmlns:a16="http://schemas.microsoft.com/office/drawing/2014/main" id="{969566B9-A8AF-4476-A32A-4AEFC46430F4}"/>
              </a:ext>
            </a:extLst>
          </p:cNvPr>
          <p:cNvSpPr>
            <a:spLocks noGrp="1"/>
          </p:cNvSpPr>
          <p:nvPr>
            <p:ph type="pic" sz="quarter" idx="13"/>
          </p:nvPr>
        </p:nvSpPr>
        <p:spPr>
          <a:xfrm>
            <a:off x="813816" y="2670048"/>
            <a:ext cx="5175504" cy="3639312"/>
          </a:xfrm>
          <a:solidFill>
            <a:schemeClr val="accent6"/>
          </a:solidFill>
        </p:spPr>
        <p:txBody>
          <a:bodyPr/>
          <a:lstStyle/>
          <a:p>
            <a:endParaRPr lang="en-US" dirty="0"/>
          </a:p>
        </p:txBody>
      </p:sp>
      <p:sp>
        <p:nvSpPr>
          <p:cNvPr id="16" name="Picture Placeholder 14">
            <a:extLst>
              <a:ext uri="{FF2B5EF4-FFF2-40B4-BE49-F238E27FC236}">
                <a16:creationId xmlns:a16="http://schemas.microsoft.com/office/drawing/2014/main" id="{10391AAE-35A8-4BEC-BF35-22153B1436B8}"/>
              </a:ext>
            </a:extLst>
          </p:cNvPr>
          <p:cNvSpPr>
            <a:spLocks noGrp="1"/>
          </p:cNvSpPr>
          <p:nvPr>
            <p:ph type="pic" sz="quarter" idx="14"/>
          </p:nvPr>
        </p:nvSpPr>
        <p:spPr>
          <a:xfrm>
            <a:off x="6190488" y="2670048"/>
            <a:ext cx="5175504" cy="3639312"/>
          </a:xfrm>
          <a:solidFill>
            <a:schemeClr val="accent6"/>
          </a:solidFill>
        </p:spPr>
        <p:txBody>
          <a:bodyPr/>
          <a:lstStyle/>
          <a:p>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268165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F9204-3F29-4C3A-BA41-3063400202C4}"/>
              </a:ext>
            </a:extLst>
          </p:cNvPr>
          <p:cNvSpPr>
            <a:spLocks noGrp="1"/>
          </p:cNvSpPr>
          <p:nvPr>
            <p:ph type="ctrTitle"/>
          </p:nvPr>
        </p:nvSpPr>
        <p:spPr>
          <a:xfrm>
            <a:off x="1524000" y="1122363"/>
            <a:ext cx="9144000" cy="2387600"/>
          </a:xfrm>
        </p:spPr>
        <p:txBody>
          <a:bodyPr anchor="b"/>
          <a:lstStyle>
            <a:lvl1pPr algn="ctr">
              <a:defRPr sz="4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03393CD-7262-4AC7-80E6-52FE6F3F39BA}"/>
              </a:ext>
            </a:extLst>
          </p:cNvPr>
          <p:cNvSpPr>
            <a:spLocks noGrp="1"/>
          </p:cNvSpPr>
          <p:nvPr>
            <p:ph type="subTitle" idx="1"/>
          </p:nvPr>
        </p:nvSpPr>
        <p:spPr>
          <a:xfrm>
            <a:off x="1524000" y="3602038"/>
            <a:ext cx="9144000" cy="1655762"/>
          </a:xfrm>
        </p:spPr>
        <p:txBody>
          <a:bodyPr/>
          <a:lstStyle>
            <a:lvl1pPr marL="0" indent="0" algn="ctr">
              <a:buNone/>
              <a:defRPr sz="20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288192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20B05-7BF6-4073-9106-FA19E97273CB}"/>
              </a:ext>
            </a:extLst>
          </p:cNvPr>
          <p:cNvSpPr>
            <a:spLocks noGrp="1"/>
          </p:cNvSpPr>
          <p:nvPr>
            <p:ph type="title"/>
          </p:nvPr>
        </p:nvSpPr>
        <p:spPr>
          <a:xfrm>
            <a:off x="831850" y="1709738"/>
            <a:ext cx="10515600" cy="2852737"/>
          </a:xfrm>
        </p:spPr>
        <p:txBody>
          <a:bodyPr anchor="b"/>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4E8EE8D7-6B58-4A3F-9DD5-E563D5192A68}"/>
              </a:ext>
            </a:extLst>
          </p:cNvPr>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01359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71F12-2D88-4F76-AF46-BD5156C127A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6E1AA46-E3EB-4704-B019-F90F1E6177A5}"/>
              </a:ext>
            </a:extLst>
          </p:cNvPr>
          <p:cNvSpPr>
            <a:spLocks noGrp="1"/>
          </p:cNvSpPr>
          <p:nvPr>
            <p:ph sz="half" idx="1"/>
          </p:nvPr>
        </p:nvSpPr>
        <p:spPr>
          <a:xfrm>
            <a:off x="458695" y="1825625"/>
            <a:ext cx="556110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5C17480F-A530-4D05-9A22-E573FB4BA620}"/>
              </a:ext>
            </a:extLst>
          </p:cNvPr>
          <p:cNvSpPr>
            <a:spLocks noGrp="1"/>
          </p:cNvSpPr>
          <p:nvPr>
            <p:ph sz="half" idx="2"/>
          </p:nvPr>
        </p:nvSpPr>
        <p:spPr>
          <a:xfrm>
            <a:off x="6172199" y="1825625"/>
            <a:ext cx="556110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55B56FDA-C47A-4F4A-A364-BA60A25AB90A}"/>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7326D8DD-6D84-44D4-8A1B-57615B3ED835}"/>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14C8FE31-B577-4017-8AFE-A8BA09596E9C}"/>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019947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197212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81A1-6D8E-4DD6-8E49-DABDE6D107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693F18F-F78D-4A31-A6BC-6552105BC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82C2F4-BDF4-4A4F-AA3D-52692932C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13850F-5C87-4F08-9658-EAF049B60EB0}"/>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210BCE9A-A746-4439-B5D3-966FBC8E5FC2}"/>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E41D3B51-AA2E-4AA1-8062-A0D476D80CCB}"/>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7267983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02CF7-F453-4B3E-9510-D747979878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2A1B9-8A2A-4B49-8B79-76D3EEB36B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BD9FEA03-0EC4-4085-AE63-4AA492D61A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05AD5B-0DEA-4C6F-94D2-FAA99F2E5DA9}"/>
              </a:ext>
            </a:extLst>
          </p:cNvPr>
          <p:cNvSpPr>
            <a:spLocks noGrp="1"/>
          </p:cNvSpPr>
          <p:nvPr>
            <p:ph type="dt" sz="half" idx="10"/>
          </p:nvPr>
        </p:nvSpPr>
        <p:spPr/>
        <p:txBody>
          <a:bodyPr/>
          <a:lstStyle/>
          <a:p>
            <a:r>
              <a:rPr lang="en-US"/>
              <a:t>20XX</a:t>
            </a:r>
            <a:endParaRPr lang="en-US" dirty="0"/>
          </a:p>
        </p:txBody>
      </p:sp>
      <p:sp>
        <p:nvSpPr>
          <p:cNvPr id="6" name="Footer Placeholder 5">
            <a:extLst>
              <a:ext uri="{FF2B5EF4-FFF2-40B4-BE49-F238E27FC236}">
                <a16:creationId xmlns:a16="http://schemas.microsoft.com/office/drawing/2014/main" id="{F0DC6744-7CBA-4A1D-8F87-10699F9812F3}"/>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DEAD9048-35FF-4BE9-8157-BE4BAA1C7251}"/>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65698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A7506A-23D3-4E50-B632-7D75C652FB02}"/>
              </a:ext>
              <a:ext uri="{C183D7F6-B498-43B3-948B-1728B52AA6E4}">
                <adec:decorative xmlns:adec="http://schemas.microsoft.com/office/drawing/2017/decorative" val="1"/>
              </a:ext>
            </a:extLst>
          </p:cNvPr>
          <p:cNvSpPr/>
          <p:nvPr userDrawn="1"/>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082A1112-7DAD-487B-84EF-9F2B9F4A6194}"/>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52E39B3F-C08C-424B-908B-8A3E017C641B}"/>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80050DD2-3323-4041-91C6-8BFA52F381B7}"/>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ctangle 9">
            <a:extLst>
              <a:ext uri="{FF2B5EF4-FFF2-40B4-BE49-F238E27FC236}">
                <a16:creationId xmlns:a16="http://schemas.microsoft.com/office/drawing/2014/main" id="{4FA34E2F-6A4E-4CFF-ACA1-994BA9CED3A9}"/>
              </a:ext>
              <a:ext uri="{C183D7F6-B498-43B3-948B-1728B52AA6E4}">
                <adec:decorative xmlns:adec="http://schemas.microsoft.com/office/drawing/2017/decorative" val="1"/>
              </a:ext>
            </a:extLst>
          </p:cNvPr>
          <p:cNvSpPr/>
          <p:nvPr userDrawn="1"/>
        </p:nvSpPr>
        <p:spPr>
          <a:xfrm>
            <a:off x="684276"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A8B9C0BE-DE84-42B6-9610-684AC81E50B3}"/>
              </a:ext>
            </a:extLst>
          </p:cNvPr>
          <p:cNvSpPr>
            <a:spLocks noGrp="1"/>
          </p:cNvSpPr>
          <p:nvPr>
            <p:ph type="title"/>
          </p:nvPr>
        </p:nvSpPr>
        <p:spPr>
          <a:xfrm>
            <a:off x="1143000" y="990599"/>
            <a:ext cx="4953000" cy="2130552"/>
          </a:xfrm>
        </p:spPr>
        <p:txBody>
          <a:bodyPr>
            <a:noAutofit/>
          </a:bodyPr>
          <a:lstStyle/>
          <a:p>
            <a:pPr>
              <a:lnSpc>
                <a:spcPct val="100000"/>
              </a:lnSpc>
            </a:pPr>
            <a:endParaRPr lang="en-US" spc="120" dirty="0">
              <a:cs typeface="Posterama" panose="020B0504020200020000" pitchFamily="34" charset="0"/>
            </a:endParaRPr>
          </a:p>
        </p:txBody>
      </p:sp>
      <p:sp>
        <p:nvSpPr>
          <p:cNvPr id="12" name="Content Placeholder 2">
            <a:extLst>
              <a:ext uri="{FF2B5EF4-FFF2-40B4-BE49-F238E27FC236}">
                <a16:creationId xmlns:a16="http://schemas.microsoft.com/office/drawing/2014/main" id="{C95C06E1-E8B8-4F7A-8EB7-E594AFEE6492}"/>
              </a:ext>
            </a:extLst>
          </p:cNvPr>
          <p:cNvSpPr>
            <a:spLocks noGrp="1"/>
          </p:cNvSpPr>
          <p:nvPr>
            <p:ph idx="1"/>
          </p:nvPr>
        </p:nvSpPr>
        <p:spPr>
          <a:xfrm>
            <a:off x="1143000" y="3352800"/>
            <a:ext cx="4953000" cy="2514600"/>
          </a:xfrm>
        </p:spPr>
        <p:txBody>
          <a:bodyPr>
            <a:normAutofit/>
          </a:bodyPr>
          <a:lstStyle>
            <a:lvl1pPr marL="0" indent="0">
              <a:buNone/>
              <a:defRPr/>
            </a:lvl1pPr>
          </a:lstStyle>
          <a:p>
            <a:pPr>
              <a:lnSpc>
                <a:spcPct val="110000"/>
              </a:lnSpc>
            </a:pPr>
            <a:endParaRPr lang="en-US" sz="1800" dirty="0"/>
          </a:p>
        </p:txBody>
      </p:sp>
      <p:sp>
        <p:nvSpPr>
          <p:cNvPr id="16" name="Picture Placeholder 15">
            <a:extLst>
              <a:ext uri="{FF2B5EF4-FFF2-40B4-BE49-F238E27FC236}">
                <a16:creationId xmlns:a16="http://schemas.microsoft.com/office/drawing/2014/main" id="{E340614F-452E-4022-B834-FFDC63466D3C}"/>
              </a:ext>
            </a:extLst>
          </p:cNvPr>
          <p:cNvSpPr>
            <a:spLocks noGrp="1"/>
          </p:cNvSpPr>
          <p:nvPr>
            <p:ph type="pic" sz="quarter" idx="13"/>
          </p:nvPr>
        </p:nvSpPr>
        <p:spPr>
          <a:xfrm>
            <a:off x="6784848" y="813816"/>
            <a:ext cx="4617720" cy="2551176"/>
          </a:xfrm>
          <a:solidFill>
            <a:schemeClr val="accent6"/>
          </a:solidFill>
        </p:spPr>
        <p:txBody>
          <a:bodyPr/>
          <a:lstStyle/>
          <a:p>
            <a:endParaRPr lang="en-US" dirty="0"/>
          </a:p>
        </p:txBody>
      </p:sp>
      <p:sp>
        <p:nvSpPr>
          <p:cNvPr id="17" name="Picture Placeholder 15">
            <a:extLst>
              <a:ext uri="{FF2B5EF4-FFF2-40B4-BE49-F238E27FC236}">
                <a16:creationId xmlns:a16="http://schemas.microsoft.com/office/drawing/2014/main" id="{C9F0368A-AE83-428C-ABF7-694386AB6231}"/>
              </a:ext>
            </a:extLst>
          </p:cNvPr>
          <p:cNvSpPr>
            <a:spLocks noGrp="1"/>
          </p:cNvSpPr>
          <p:nvPr>
            <p:ph type="pic" sz="quarter" idx="14"/>
          </p:nvPr>
        </p:nvSpPr>
        <p:spPr>
          <a:xfrm>
            <a:off x="6784848" y="3465576"/>
            <a:ext cx="4617720" cy="2551176"/>
          </a:xfrm>
          <a:solidFill>
            <a:schemeClr val="accent6"/>
          </a:solidFill>
        </p:spPr>
        <p:txBody>
          <a:bodyPr/>
          <a:lstStyle/>
          <a:p>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1040846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253A4E8-5A11-4C9C-8FC8-9D78AB5D392A}"/>
              </a:ext>
              <a:ext uri="{C183D7F6-B498-43B3-948B-1728B52AA6E4}">
                <adec:decorative xmlns:adec="http://schemas.microsoft.com/office/drawing/2017/decorative" val="1"/>
              </a:ext>
            </a:extLst>
          </p:cNvPr>
          <p:cNvGrpSpPr/>
          <p:nvPr userDrawn="1"/>
        </p:nvGrpSpPr>
        <p:grpSpPr>
          <a:xfrm>
            <a:off x="4464881" y="0"/>
            <a:ext cx="7724071" cy="6858000"/>
            <a:chOff x="4464881" y="0"/>
            <a:chExt cx="7724071" cy="6858000"/>
          </a:xfrm>
        </p:grpSpPr>
        <p:pic>
          <p:nvPicPr>
            <p:cNvPr id="7" name="Picture 6" descr="A picture containing holding&#10;&#10;Description automatically generated">
              <a:extLst>
                <a:ext uri="{FF2B5EF4-FFF2-40B4-BE49-F238E27FC236}">
                  <a16:creationId xmlns:a16="http://schemas.microsoft.com/office/drawing/2014/main" id="{77D633C1-4A46-44EA-B1E7-96EA9C44CB40}"/>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8" name="Picture 7" descr="A picture containing holding, flower&#10;&#10;Description automatically generated">
              <a:extLst>
                <a:ext uri="{FF2B5EF4-FFF2-40B4-BE49-F238E27FC236}">
                  <a16:creationId xmlns:a16="http://schemas.microsoft.com/office/drawing/2014/main" id="{89667DF8-B73B-497B-95A4-5212EE667059}"/>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9" name="Title 1">
            <a:extLst>
              <a:ext uri="{FF2B5EF4-FFF2-40B4-BE49-F238E27FC236}">
                <a16:creationId xmlns:a16="http://schemas.microsoft.com/office/drawing/2014/main" id="{3EA3C8E6-EF45-4F18-A0CB-F0527540DAD7}"/>
              </a:ext>
            </a:extLst>
          </p:cNvPr>
          <p:cNvSpPr>
            <a:spLocks noGrp="1"/>
          </p:cNvSpPr>
          <p:nvPr>
            <p:ph type="title"/>
          </p:nvPr>
        </p:nvSpPr>
        <p:spPr>
          <a:xfrm>
            <a:off x="838200" y="393192"/>
            <a:ext cx="4953000" cy="2130552"/>
          </a:xfrm>
        </p:spPr>
        <p:txBody>
          <a:bodyPr>
            <a:noAutofit/>
          </a:bodyPr>
          <a:lstStyle/>
          <a:p>
            <a:pPr>
              <a:lnSpc>
                <a:spcPct val="100000"/>
              </a:lnSpc>
            </a:pPr>
            <a:endParaRPr lang="en-US" spc="120" dirty="0">
              <a:cs typeface="Posterama" panose="020B0504020200020000" pitchFamily="34" charset="0"/>
            </a:endParaRPr>
          </a:p>
        </p:txBody>
      </p:sp>
      <p:sp>
        <p:nvSpPr>
          <p:cNvPr id="10" name="Content Placeholder 2">
            <a:extLst>
              <a:ext uri="{FF2B5EF4-FFF2-40B4-BE49-F238E27FC236}">
                <a16:creationId xmlns:a16="http://schemas.microsoft.com/office/drawing/2014/main" id="{50CA1F7B-7E1E-4745-8E06-38C79906EE1E}"/>
              </a:ext>
            </a:extLst>
          </p:cNvPr>
          <p:cNvSpPr>
            <a:spLocks noGrp="1"/>
          </p:cNvSpPr>
          <p:nvPr>
            <p:ph idx="1"/>
          </p:nvPr>
        </p:nvSpPr>
        <p:spPr>
          <a:xfrm>
            <a:off x="838200" y="2724912"/>
            <a:ext cx="4952681" cy="3410712"/>
          </a:xfrm>
        </p:spPr>
        <p:txBody>
          <a:bodyPr anchor="t" anchorCtr="0">
            <a:normAutofit/>
          </a:bodyPr>
          <a:lstStyle>
            <a:lvl1pPr marL="0" indent="0">
              <a:buNone/>
              <a:defRPr/>
            </a:lvl1pPr>
          </a:lstStyle>
          <a:p>
            <a:pPr>
              <a:lnSpc>
                <a:spcPct val="110000"/>
              </a:lnSpc>
            </a:pPr>
            <a:endParaRPr lang="en-US" sz="1800" dirty="0"/>
          </a:p>
        </p:txBody>
      </p:sp>
      <p:sp>
        <p:nvSpPr>
          <p:cNvPr id="13" name="Picture Placeholder 12">
            <a:extLst>
              <a:ext uri="{FF2B5EF4-FFF2-40B4-BE49-F238E27FC236}">
                <a16:creationId xmlns:a16="http://schemas.microsoft.com/office/drawing/2014/main" id="{C027CA11-7EE7-4C3B-AF4D-F50756E4EF64}"/>
              </a:ext>
            </a:extLst>
          </p:cNvPr>
          <p:cNvSpPr>
            <a:spLocks noGrp="1"/>
          </p:cNvSpPr>
          <p:nvPr>
            <p:ph type="pic" sz="quarter" idx="13"/>
          </p:nvPr>
        </p:nvSpPr>
        <p:spPr>
          <a:xfrm>
            <a:off x="7086600" y="568324"/>
            <a:ext cx="4727448" cy="5715000"/>
          </a:xfrm>
          <a:solidFill>
            <a:schemeClr val="accent6"/>
          </a:solidFill>
        </p:spPr>
        <p:txBody>
          <a:bodyPr/>
          <a:lstStyle/>
          <a:p>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418269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29FC3DD-D5CF-4D3A-AD62-2D9AD0EA2D50}"/>
              </a:ext>
              <a:ext uri="{C183D7F6-B498-43B3-948B-1728B52AA6E4}">
                <adec:decorative xmlns:adec="http://schemas.microsoft.com/office/drawing/2017/decorative" val="1"/>
              </a:ext>
            </a:extLst>
          </p:cNvPr>
          <p:cNvSpPr/>
          <p:nvPr userDrawn="1"/>
        </p:nvSpPr>
        <p:spPr>
          <a:xfrm>
            <a:off x="0"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3A543720-E70E-42D7-9835-39FDFE40F01E}"/>
              </a:ext>
              <a:ext uri="{C183D7F6-B498-43B3-948B-1728B52AA6E4}">
                <adec:decorative xmlns:adec="http://schemas.microsoft.com/office/drawing/2017/decorative" val="1"/>
              </a:ext>
            </a:extLst>
          </p:cNvPr>
          <p:cNvGrpSpPr/>
          <p:nvPr userDrawn="1"/>
        </p:nvGrpSpPr>
        <p:grpSpPr>
          <a:xfrm>
            <a:off x="6477000" y="0"/>
            <a:ext cx="5711952" cy="5071492"/>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7D5BA9D0-B4FD-4CD7-8F18-76506E972044}"/>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7D2067D9-0848-4BAA-996E-BE1236E04ABF}"/>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Title 1">
            <a:extLst>
              <a:ext uri="{FF2B5EF4-FFF2-40B4-BE49-F238E27FC236}">
                <a16:creationId xmlns:a16="http://schemas.microsoft.com/office/drawing/2014/main" id="{1B87D7AA-E59B-441F-B5EC-E9828C1EDFBE}"/>
              </a:ext>
            </a:extLst>
          </p:cNvPr>
          <p:cNvSpPr>
            <a:spLocks noGrp="1"/>
          </p:cNvSpPr>
          <p:nvPr>
            <p:ph type="ctrTitle"/>
          </p:nvPr>
        </p:nvSpPr>
        <p:spPr>
          <a:xfrm>
            <a:off x="1293876" y="304801"/>
            <a:ext cx="9601200" cy="2301875"/>
          </a:xfrm>
        </p:spPr>
        <p:txBody>
          <a:bodyPr anchor="b">
            <a:normAutofit/>
          </a:bodyPr>
          <a:lstStyle>
            <a:lvl1pPr algn="ctr">
              <a:defRPr/>
            </a:lvl1pPr>
          </a:lstStyle>
          <a:p>
            <a:pPr>
              <a:lnSpc>
                <a:spcPct val="100000"/>
              </a:lnSpc>
            </a:pPr>
            <a:endParaRPr lang="en-US" sz="4400" spc="120" dirty="0">
              <a:cs typeface="Posterama" panose="020B0504020200020000" pitchFamily="34" charset="0"/>
            </a:endParaRPr>
          </a:p>
        </p:txBody>
      </p:sp>
      <p:sp>
        <p:nvSpPr>
          <p:cNvPr id="11" name="Subtitle 2">
            <a:extLst>
              <a:ext uri="{FF2B5EF4-FFF2-40B4-BE49-F238E27FC236}">
                <a16:creationId xmlns:a16="http://schemas.microsoft.com/office/drawing/2014/main" id="{70806D6C-F8DC-4FFA-9381-5620B7391CEA}"/>
              </a:ext>
            </a:extLst>
          </p:cNvPr>
          <p:cNvSpPr>
            <a:spLocks noGrp="1"/>
          </p:cNvSpPr>
          <p:nvPr>
            <p:ph type="subTitle" idx="1"/>
          </p:nvPr>
        </p:nvSpPr>
        <p:spPr>
          <a:xfrm>
            <a:off x="1712976" y="2743201"/>
            <a:ext cx="8763001" cy="914400"/>
          </a:xfrm>
        </p:spPr>
        <p:txBody>
          <a:bodyPr anchor="t"/>
          <a:lstStyle>
            <a:lvl1pPr marL="0" indent="0" algn="ctr">
              <a:buNone/>
              <a:defRPr/>
            </a:lvl1pPr>
          </a:lstStyle>
          <a:p>
            <a:pPr>
              <a:lnSpc>
                <a:spcPct val="110000"/>
              </a:lnSpc>
            </a:pPr>
            <a:endParaRPr lang="en-US" sz="2200" dirty="0">
              <a:cs typeface="Segoe UI Semilight" panose="020B0402040204020203" pitchFamily="34" charset="0"/>
            </a:endParaRPr>
          </a:p>
        </p:txBody>
      </p:sp>
      <p:sp>
        <p:nvSpPr>
          <p:cNvPr id="16" name="Picture Placeholder 15">
            <a:extLst>
              <a:ext uri="{FF2B5EF4-FFF2-40B4-BE49-F238E27FC236}">
                <a16:creationId xmlns:a16="http://schemas.microsoft.com/office/drawing/2014/main" id="{A5095252-A020-4AA1-9BB3-013288AE3FB6}"/>
              </a:ext>
            </a:extLst>
          </p:cNvPr>
          <p:cNvSpPr>
            <a:spLocks noGrp="1"/>
          </p:cNvSpPr>
          <p:nvPr>
            <p:ph type="pic" sz="quarter" idx="13"/>
          </p:nvPr>
        </p:nvSpPr>
        <p:spPr>
          <a:xfrm>
            <a:off x="0" y="3886200"/>
            <a:ext cx="4059936" cy="2971800"/>
          </a:xfrm>
          <a:solidFill>
            <a:schemeClr val="accent6"/>
          </a:solidFill>
        </p:spPr>
        <p:txBody>
          <a:bodyPr/>
          <a:lstStyle/>
          <a:p>
            <a:endParaRPr lang="en-US" dirty="0"/>
          </a:p>
        </p:txBody>
      </p:sp>
      <p:sp>
        <p:nvSpPr>
          <p:cNvPr id="17" name="Picture Placeholder 15">
            <a:extLst>
              <a:ext uri="{FF2B5EF4-FFF2-40B4-BE49-F238E27FC236}">
                <a16:creationId xmlns:a16="http://schemas.microsoft.com/office/drawing/2014/main" id="{17FBAD15-0D00-46EC-B530-EF6195F42D4A}"/>
              </a:ext>
            </a:extLst>
          </p:cNvPr>
          <p:cNvSpPr>
            <a:spLocks noGrp="1"/>
          </p:cNvSpPr>
          <p:nvPr>
            <p:ph type="pic" sz="quarter" idx="14"/>
          </p:nvPr>
        </p:nvSpPr>
        <p:spPr>
          <a:xfrm>
            <a:off x="4050792" y="3886200"/>
            <a:ext cx="4087368" cy="2971800"/>
          </a:xfrm>
          <a:solidFill>
            <a:schemeClr val="accent6"/>
          </a:solidFill>
        </p:spPr>
        <p:txBody>
          <a:bodyPr/>
          <a:lstStyle/>
          <a:p>
            <a:endParaRPr lang="en-US" dirty="0"/>
          </a:p>
        </p:txBody>
      </p:sp>
      <p:sp>
        <p:nvSpPr>
          <p:cNvPr id="18" name="Picture Placeholder 15">
            <a:extLst>
              <a:ext uri="{FF2B5EF4-FFF2-40B4-BE49-F238E27FC236}">
                <a16:creationId xmlns:a16="http://schemas.microsoft.com/office/drawing/2014/main" id="{0F93F034-901D-43B1-89E9-6291A86787FD}"/>
              </a:ext>
            </a:extLst>
          </p:cNvPr>
          <p:cNvSpPr>
            <a:spLocks noGrp="1"/>
          </p:cNvSpPr>
          <p:nvPr>
            <p:ph type="pic" sz="quarter" idx="15"/>
          </p:nvPr>
        </p:nvSpPr>
        <p:spPr>
          <a:xfrm>
            <a:off x="8132064" y="3886200"/>
            <a:ext cx="4059936" cy="2971800"/>
          </a:xfrm>
          <a:solidFill>
            <a:schemeClr val="accent6"/>
          </a:solidFill>
        </p:spPr>
        <p:txBody>
          <a:bodyPr/>
          <a:lstStyle/>
          <a:p>
            <a:endParaRPr lang="en-US" dirty="0"/>
          </a:p>
        </p:txBody>
      </p:sp>
    </p:spTree>
    <p:extLst>
      <p:ext uri="{BB962C8B-B14F-4D97-AF65-F5344CB8AC3E}">
        <p14:creationId xmlns:p14="http://schemas.microsoft.com/office/powerpoint/2010/main" val="4066522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F02842-38C3-46D6-8527-0F6FE623C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39340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CC1FC-ADE8-488C-A1DA-2FD569FD4D09}"/>
              </a:ext>
            </a:extLst>
          </p:cNvPr>
          <p:cNvSpPr>
            <a:spLocks noGrp="1"/>
          </p:cNvSpPr>
          <p:nvPr>
            <p:ph type="title"/>
          </p:nvPr>
        </p:nvSpPr>
        <p:spPr>
          <a:xfrm>
            <a:off x="458694" y="365760"/>
            <a:ext cx="10895106" cy="1325563"/>
          </a:xfrm>
        </p:spPr>
        <p:txBody>
          <a:body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0E864CF5-F681-40C2-88CC-E02206C9CEC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82C04753-4FE4-4A6F-99BB-CFFC92E0CD06}"/>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80A569D1-DB13-4BD9-8BA9-0DEAD98F893F}"/>
              </a:ext>
            </a:extLst>
          </p:cNvPr>
          <p:cNvSpPr>
            <a:spLocks noGrp="1"/>
          </p:cNvSpPr>
          <p:nvPr>
            <p:ph type="sldNum" sz="quarter" idx="12"/>
          </p:nvPr>
        </p:nvSpPr>
        <p:spPr/>
        <p:txBody>
          <a:bodyPr/>
          <a:lstStyle/>
          <a:p>
            <a:fld id="{73B850FF-6169-4056-8077-06FFA93A5366}" type="slidenum">
              <a:rPr lang="en-US" smtClean="0"/>
              <a:t>‹#›</a:t>
            </a:fld>
            <a:endParaRPr lang="en-US" dirty="0"/>
          </a:p>
        </p:txBody>
      </p:sp>
      <p:sp>
        <p:nvSpPr>
          <p:cNvPr id="7" name="Picture Placeholder 23">
            <a:extLst>
              <a:ext uri="{FF2B5EF4-FFF2-40B4-BE49-F238E27FC236}">
                <a16:creationId xmlns:a16="http://schemas.microsoft.com/office/drawing/2014/main" id="{A342208A-7F52-4C16-BF8A-A70CD85DC168}"/>
              </a:ext>
            </a:extLst>
          </p:cNvPr>
          <p:cNvSpPr>
            <a:spLocks noGrp="1"/>
          </p:cNvSpPr>
          <p:nvPr>
            <p:ph type="pic" sz="quarter" idx="13"/>
          </p:nvPr>
        </p:nvSpPr>
        <p:spPr>
          <a:xfrm>
            <a:off x="474202" y="2659090"/>
            <a:ext cx="2624328" cy="1801368"/>
          </a:xfrm>
        </p:spPr>
        <p:txBody>
          <a:bodyPr/>
          <a:lstStyle>
            <a:lvl1pPr marL="0" indent="0">
              <a:buNone/>
              <a:defRPr/>
            </a:lvl1pPr>
          </a:lstStyle>
          <a:p>
            <a:endParaRPr lang="en-US"/>
          </a:p>
        </p:txBody>
      </p:sp>
      <p:sp>
        <p:nvSpPr>
          <p:cNvPr id="8" name="Text Placeholder 28">
            <a:extLst>
              <a:ext uri="{FF2B5EF4-FFF2-40B4-BE49-F238E27FC236}">
                <a16:creationId xmlns:a16="http://schemas.microsoft.com/office/drawing/2014/main" id="{59209785-A2FF-4005-B08B-066B494ED52D}"/>
              </a:ext>
            </a:extLst>
          </p:cNvPr>
          <p:cNvSpPr>
            <a:spLocks noGrp="1"/>
          </p:cNvSpPr>
          <p:nvPr>
            <p:ph type="body" sz="quarter" idx="17" hasCustomPrompt="1"/>
          </p:nvPr>
        </p:nvSpPr>
        <p:spPr>
          <a:xfrm>
            <a:off x="464677" y="4749272"/>
            <a:ext cx="2624328" cy="347662"/>
          </a:xfrm>
        </p:spPr>
        <p:txBody>
          <a:bodyPr lIns="0" tIns="0" rIns="0" bIns="0">
            <a:noAutofit/>
          </a:bodyPr>
          <a:lstStyle>
            <a:lvl1pPr marL="0" indent="0" algn="ctr">
              <a:lnSpc>
                <a:spcPct val="100000"/>
              </a:lnSpc>
              <a:spcBef>
                <a:spcPts val="0"/>
              </a:spcBef>
              <a:buNone/>
              <a:defRPr sz="2000" spc="0" baseline="0">
                <a:solidFill>
                  <a:schemeClr val="tx1"/>
                </a:solidFill>
              </a:defRPr>
            </a:lvl1pPr>
          </a:lstStyle>
          <a:p>
            <a:pPr lvl="0"/>
            <a:r>
              <a:rPr lang="en-US" dirty="0"/>
              <a:t>Name</a:t>
            </a:r>
          </a:p>
        </p:txBody>
      </p:sp>
      <p:sp>
        <p:nvSpPr>
          <p:cNvPr id="9" name="Text Placeholder 28">
            <a:extLst>
              <a:ext uri="{FF2B5EF4-FFF2-40B4-BE49-F238E27FC236}">
                <a16:creationId xmlns:a16="http://schemas.microsoft.com/office/drawing/2014/main" id="{093D08DD-AE30-4184-B3A7-CBAB807C6672}"/>
              </a:ext>
            </a:extLst>
          </p:cNvPr>
          <p:cNvSpPr>
            <a:spLocks noGrp="1"/>
          </p:cNvSpPr>
          <p:nvPr>
            <p:ph type="body" sz="quarter" idx="18" hasCustomPrompt="1"/>
          </p:nvPr>
        </p:nvSpPr>
        <p:spPr>
          <a:xfrm>
            <a:off x="464677" y="5143581"/>
            <a:ext cx="2624328" cy="347662"/>
          </a:xfrm>
        </p:spPr>
        <p:txBody>
          <a:bodyPr lIns="0" tIns="0" rIns="0" bIns="0">
            <a:noAutofit/>
          </a:bodyPr>
          <a:lstStyle>
            <a:lvl1pPr marL="0" indent="0" algn="ctr">
              <a:lnSpc>
                <a:spcPct val="100000"/>
              </a:lnSpc>
              <a:spcBef>
                <a:spcPts val="0"/>
              </a:spcBef>
              <a:buNone/>
              <a:defRPr sz="1600" b="0" spc="0" baseline="0">
                <a:solidFill>
                  <a:schemeClr val="tx1"/>
                </a:solidFill>
              </a:defRPr>
            </a:lvl1pPr>
          </a:lstStyle>
          <a:p>
            <a:pPr lvl="0"/>
            <a:r>
              <a:rPr lang="en-US" dirty="0"/>
              <a:t>Title</a:t>
            </a:r>
          </a:p>
        </p:txBody>
      </p:sp>
      <p:sp>
        <p:nvSpPr>
          <p:cNvPr id="10" name="Picture Placeholder 23">
            <a:extLst>
              <a:ext uri="{FF2B5EF4-FFF2-40B4-BE49-F238E27FC236}">
                <a16:creationId xmlns:a16="http://schemas.microsoft.com/office/drawing/2014/main" id="{CA1F7BAF-57A3-4F79-B170-D95EF5934706}"/>
              </a:ext>
            </a:extLst>
          </p:cNvPr>
          <p:cNvSpPr>
            <a:spLocks noGrp="1"/>
          </p:cNvSpPr>
          <p:nvPr>
            <p:ph type="pic" sz="quarter" idx="14"/>
          </p:nvPr>
        </p:nvSpPr>
        <p:spPr>
          <a:xfrm>
            <a:off x="3351870" y="2659090"/>
            <a:ext cx="2624328" cy="1801368"/>
          </a:xfrm>
        </p:spPr>
        <p:txBody>
          <a:bodyPr/>
          <a:lstStyle>
            <a:lvl1pPr marL="0" indent="0">
              <a:buNone/>
              <a:defRPr/>
            </a:lvl1pPr>
          </a:lstStyle>
          <a:p>
            <a:endParaRPr lang="en-US"/>
          </a:p>
        </p:txBody>
      </p:sp>
      <p:sp>
        <p:nvSpPr>
          <p:cNvPr id="11" name="Text Placeholder 28">
            <a:extLst>
              <a:ext uri="{FF2B5EF4-FFF2-40B4-BE49-F238E27FC236}">
                <a16:creationId xmlns:a16="http://schemas.microsoft.com/office/drawing/2014/main" id="{0E272F39-6650-4251-818A-CAF1034A261C}"/>
              </a:ext>
            </a:extLst>
          </p:cNvPr>
          <p:cNvSpPr>
            <a:spLocks noGrp="1"/>
          </p:cNvSpPr>
          <p:nvPr>
            <p:ph type="body" sz="quarter" idx="19" hasCustomPrompt="1"/>
          </p:nvPr>
        </p:nvSpPr>
        <p:spPr>
          <a:xfrm>
            <a:off x="3342320" y="4749272"/>
            <a:ext cx="2624328" cy="347662"/>
          </a:xfrm>
        </p:spPr>
        <p:txBody>
          <a:bodyPr lIns="0" tIns="0" rIns="0" bIns="0">
            <a:noAutofit/>
          </a:bodyPr>
          <a:lstStyle>
            <a:lvl1pPr marL="0" indent="0" algn="ctr">
              <a:lnSpc>
                <a:spcPct val="100000"/>
              </a:lnSpc>
              <a:spcBef>
                <a:spcPts val="0"/>
              </a:spcBef>
              <a:buNone/>
              <a:defRPr sz="2000" spc="0" baseline="0">
                <a:solidFill>
                  <a:schemeClr val="tx1"/>
                </a:solidFill>
              </a:defRPr>
            </a:lvl1pPr>
          </a:lstStyle>
          <a:p>
            <a:pPr lvl="0"/>
            <a:r>
              <a:rPr lang="en-US" dirty="0"/>
              <a:t>Name</a:t>
            </a:r>
          </a:p>
        </p:txBody>
      </p:sp>
      <p:sp>
        <p:nvSpPr>
          <p:cNvPr id="12" name="Text Placeholder 28">
            <a:extLst>
              <a:ext uri="{FF2B5EF4-FFF2-40B4-BE49-F238E27FC236}">
                <a16:creationId xmlns:a16="http://schemas.microsoft.com/office/drawing/2014/main" id="{F2E24AEA-7B80-4897-A646-36D3F07A3E6B}"/>
              </a:ext>
            </a:extLst>
          </p:cNvPr>
          <p:cNvSpPr>
            <a:spLocks noGrp="1"/>
          </p:cNvSpPr>
          <p:nvPr>
            <p:ph type="body" sz="quarter" idx="20" hasCustomPrompt="1"/>
          </p:nvPr>
        </p:nvSpPr>
        <p:spPr>
          <a:xfrm>
            <a:off x="3342320" y="5143581"/>
            <a:ext cx="2624328" cy="347662"/>
          </a:xfrm>
        </p:spPr>
        <p:txBody>
          <a:bodyPr lIns="0" tIns="0" rIns="0" bIns="0">
            <a:noAutofit/>
          </a:bodyPr>
          <a:lstStyle>
            <a:lvl1pPr marL="0" indent="0" algn="ctr">
              <a:lnSpc>
                <a:spcPct val="100000"/>
              </a:lnSpc>
              <a:spcBef>
                <a:spcPts val="0"/>
              </a:spcBef>
              <a:buNone/>
              <a:defRPr sz="1600" b="0" spc="0" baseline="0">
                <a:solidFill>
                  <a:schemeClr val="tx1"/>
                </a:solidFill>
              </a:defRPr>
            </a:lvl1pPr>
          </a:lstStyle>
          <a:p>
            <a:pPr lvl="0"/>
            <a:r>
              <a:rPr lang="en-US" dirty="0"/>
              <a:t>Title</a:t>
            </a:r>
          </a:p>
        </p:txBody>
      </p:sp>
      <p:sp>
        <p:nvSpPr>
          <p:cNvPr id="13" name="Picture Placeholder 23">
            <a:extLst>
              <a:ext uri="{FF2B5EF4-FFF2-40B4-BE49-F238E27FC236}">
                <a16:creationId xmlns:a16="http://schemas.microsoft.com/office/drawing/2014/main" id="{2A98750D-61F1-4F11-81A7-783F04218E6E}"/>
              </a:ext>
            </a:extLst>
          </p:cNvPr>
          <p:cNvSpPr>
            <a:spLocks noGrp="1"/>
          </p:cNvSpPr>
          <p:nvPr>
            <p:ph type="pic" sz="quarter" idx="15"/>
          </p:nvPr>
        </p:nvSpPr>
        <p:spPr>
          <a:xfrm>
            <a:off x="6227020" y="2659090"/>
            <a:ext cx="2624328" cy="1801368"/>
          </a:xfrm>
        </p:spPr>
        <p:txBody>
          <a:bodyPr/>
          <a:lstStyle>
            <a:lvl1pPr marL="0" indent="0">
              <a:buNone/>
              <a:defRPr/>
            </a:lvl1pPr>
          </a:lstStyle>
          <a:p>
            <a:endParaRPr lang="en-US"/>
          </a:p>
        </p:txBody>
      </p:sp>
      <p:sp>
        <p:nvSpPr>
          <p:cNvPr id="14" name="Text Placeholder 28">
            <a:extLst>
              <a:ext uri="{FF2B5EF4-FFF2-40B4-BE49-F238E27FC236}">
                <a16:creationId xmlns:a16="http://schemas.microsoft.com/office/drawing/2014/main" id="{EE32408B-5DEA-4E1C-A16B-9931CE46D471}"/>
              </a:ext>
            </a:extLst>
          </p:cNvPr>
          <p:cNvSpPr>
            <a:spLocks noGrp="1"/>
          </p:cNvSpPr>
          <p:nvPr>
            <p:ph type="body" sz="quarter" idx="21" hasCustomPrompt="1"/>
          </p:nvPr>
        </p:nvSpPr>
        <p:spPr>
          <a:xfrm>
            <a:off x="6235064" y="4749272"/>
            <a:ext cx="2624328" cy="347662"/>
          </a:xfrm>
        </p:spPr>
        <p:txBody>
          <a:bodyPr lIns="0" tIns="0" rIns="0" bIns="0">
            <a:noAutofit/>
          </a:bodyPr>
          <a:lstStyle>
            <a:lvl1pPr marL="0" indent="0" algn="ctr">
              <a:lnSpc>
                <a:spcPct val="100000"/>
              </a:lnSpc>
              <a:spcBef>
                <a:spcPts val="0"/>
              </a:spcBef>
              <a:buNone/>
              <a:defRPr sz="2000" spc="0" baseline="0">
                <a:solidFill>
                  <a:schemeClr val="tx1"/>
                </a:solidFill>
              </a:defRPr>
            </a:lvl1pPr>
          </a:lstStyle>
          <a:p>
            <a:pPr lvl="0"/>
            <a:r>
              <a:rPr lang="en-US" dirty="0"/>
              <a:t>Name</a:t>
            </a:r>
          </a:p>
        </p:txBody>
      </p:sp>
      <p:sp>
        <p:nvSpPr>
          <p:cNvPr id="15" name="Text Placeholder 28">
            <a:extLst>
              <a:ext uri="{FF2B5EF4-FFF2-40B4-BE49-F238E27FC236}">
                <a16:creationId xmlns:a16="http://schemas.microsoft.com/office/drawing/2014/main" id="{0917A361-2187-4AB6-A1E4-6B0E4E6650E8}"/>
              </a:ext>
            </a:extLst>
          </p:cNvPr>
          <p:cNvSpPr>
            <a:spLocks noGrp="1"/>
          </p:cNvSpPr>
          <p:nvPr>
            <p:ph type="body" sz="quarter" idx="22" hasCustomPrompt="1"/>
          </p:nvPr>
        </p:nvSpPr>
        <p:spPr>
          <a:xfrm>
            <a:off x="6235064" y="5143581"/>
            <a:ext cx="2624328" cy="347662"/>
          </a:xfrm>
        </p:spPr>
        <p:txBody>
          <a:bodyPr lIns="0" tIns="0" rIns="0" bIns="0">
            <a:noAutofit/>
          </a:bodyPr>
          <a:lstStyle>
            <a:lvl1pPr marL="0" indent="0" algn="ctr">
              <a:lnSpc>
                <a:spcPct val="100000"/>
              </a:lnSpc>
              <a:spcBef>
                <a:spcPts val="0"/>
              </a:spcBef>
              <a:buNone/>
              <a:defRPr sz="1600" b="0" spc="0" baseline="0">
                <a:solidFill>
                  <a:schemeClr val="tx1"/>
                </a:solidFill>
              </a:defRPr>
            </a:lvl1pPr>
          </a:lstStyle>
          <a:p>
            <a:pPr lvl="0"/>
            <a:r>
              <a:rPr lang="en-US" dirty="0"/>
              <a:t>Title</a:t>
            </a:r>
          </a:p>
        </p:txBody>
      </p:sp>
      <p:sp>
        <p:nvSpPr>
          <p:cNvPr id="16" name="Picture Placeholder 23">
            <a:extLst>
              <a:ext uri="{FF2B5EF4-FFF2-40B4-BE49-F238E27FC236}">
                <a16:creationId xmlns:a16="http://schemas.microsoft.com/office/drawing/2014/main" id="{11DA2664-78E4-4126-9534-E718C9E877F6}"/>
              </a:ext>
            </a:extLst>
          </p:cNvPr>
          <p:cNvSpPr>
            <a:spLocks noGrp="1"/>
          </p:cNvSpPr>
          <p:nvPr>
            <p:ph type="pic" sz="quarter" idx="16"/>
          </p:nvPr>
        </p:nvSpPr>
        <p:spPr>
          <a:xfrm>
            <a:off x="9113391" y="2631493"/>
            <a:ext cx="2624328" cy="1801368"/>
          </a:xfrm>
        </p:spPr>
        <p:txBody>
          <a:bodyPr/>
          <a:lstStyle>
            <a:lvl1pPr marL="0" indent="0">
              <a:buNone/>
              <a:defRPr/>
            </a:lvl1pPr>
          </a:lstStyle>
          <a:p>
            <a:endParaRPr lang="en-US"/>
          </a:p>
        </p:txBody>
      </p:sp>
      <p:sp>
        <p:nvSpPr>
          <p:cNvPr id="17" name="Text Placeholder 28">
            <a:extLst>
              <a:ext uri="{FF2B5EF4-FFF2-40B4-BE49-F238E27FC236}">
                <a16:creationId xmlns:a16="http://schemas.microsoft.com/office/drawing/2014/main" id="{FD4B7AF1-C573-42D5-A6AC-9CDE36C2B579}"/>
              </a:ext>
            </a:extLst>
          </p:cNvPr>
          <p:cNvSpPr>
            <a:spLocks noGrp="1"/>
          </p:cNvSpPr>
          <p:nvPr>
            <p:ph type="body" sz="quarter" idx="23" hasCustomPrompt="1"/>
          </p:nvPr>
        </p:nvSpPr>
        <p:spPr>
          <a:xfrm>
            <a:off x="9113391" y="4749272"/>
            <a:ext cx="2624328" cy="347662"/>
          </a:xfrm>
        </p:spPr>
        <p:txBody>
          <a:bodyPr lIns="0" tIns="0" rIns="0" bIns="0">
            <a:noAutofit/>
          </a:bodyPr>
          <a:lstStyle>
            <a:lvl1pPr marL="0" indent="0" algn="ctr">
              <a:lnSpc>
                <a:spcPct val="100000"/>
              </a:lnSpc>
              <a:spcBef>
                <a:spcPts val="0"/>
              </a:spcBef>
              <a:buNone/>
              <a:defRPr sz="2000" spc="0" baseline="0">
                <a:solidFill>
                  <a:schemeClr val="tx1"/>
                </a:solidFill>
              </a:defRPr>
            </a:lvl1pPr>
          </a:lstStyle>
          <a:p>
            <a:pPr lvl="0"/>
            <a:r>
              <a:rPr lang="en-US" dirty="0"/>
              <a:t>Name</a:t>
            </a:r>
          </a:p>
        </p:txBody>
      </p:sp>
      <p:sp>
        <p:nvSpPr>
          <p:cNvPr id="18" name="Text Placeholder 28">
            <a:extLst>
              <a:ext uri="{FF2B5EF4-FFF2-40B4-BE49-F238E27FC236}">
                <a16:creationId xmlns:a16="http://schemas.microsoft.com/office/drawing/2014/main" id="{60E2206A-3CD1-417B-82DB-28AC9CB2FC81}"/>
              </a:ext>
            </a:extLst>
          </p:cNvPr>
          <p:cNvSpPr>
            <a:spLocks noGrp="1"/>
          </p:cNvSpPr>
          <p:nvPr>
            <p:ph type="body" sz="quarter" idx="24" hasCustomPrompt="1"/>
          </p:nvPr>
        </p:nvSpPr>
        <p:spPr>
          <a:xfrm>
            <a:off x="9113391" y="5143581"/>
            <a:ext cx="2624328" cy="347662"/>
          </a:xfrm>
        </p:spPr>
        <p:txBody>
          <a:bodyPr lIns="0" tIns="0" rIns="0" bIns="0">
            <a:noAutofit/>
          </a:bodyPr>
          <a:lstStyle>
            <a:lvl1pPr marL="0" indent="0" algn="ctr">
              <a:lnSpc>
                <a:spcPct val="100000"/>
              </a:lnSpc>
              <a:spcBef>
                <a:spcPts val="0"/>
              </a:spcBef>
              <a:buNone/>
              <a:defRPr sz="1600" b="0" spc="0" baseline="0">
                <a:solidFill>
                  <a:schemeClr val="tx1"/>
                </a:solidFill>
              </a:defRPr>
            </a:lvl1pPr>
          </a:lstStyle>
          <a:p>
            <a:pPr lvl="0"/>
            <a:r>
              <a:rPr lang="en-US" dirty="0"/>
              <a:t>Title</a:t>
            </a:r>
          </a:p>
        </p:txBody>
      </p:sp>
    </p:spTree>
    <p:extLst>
      <p:ext uri="{BB962C8B-B14F-4D97-AF65-F5344CB8AC3E}">
        <p14:creationId xmlns:p14="http://schemas.microsoft.com/office/powerpoint/2010/main" val="2484103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2BDFDF-C29B-490D-B7E4-91359671192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7" name="Group 6">
            <a:extLst>
              <a:ext uri="{FF2B5EF4-FFF2-40B4-BE49-F238E27FC236}">
                <a16:creationId xmlns:a16="http://schemas.microsoft.com/office/drawing/2014/main" id="{E733B2E6-29D0-4249-A0A5-82013CE168B9}"/>
              </a:ext>
              <a:ext uri="{C183D7F6-B498-43B3-948B-1728B52AA6E4}">
                <adec:decorative xmlns:adec="http://schemas.microsoft.com/office/drawing/2017/decorative" val="1"/>
              </a:ext>
            </a:extLst>
          </p:cNvPr>
          <p:cNvGrpSpPr/>
          <p:nvPr userDrawn="1"/>
        </p:nvGrpSpPr>
        <p:grpSpPr>
          <a:xfrm flipH="1">
            <a:off x="0" y="0"/>
            <a:ext cx="7724071" cy="6858000"/>
            <a:chOff x="4464881" y="0"/>
            <a:chExt cx="7724071" cy="6858000"/>
          </a:xfrm>
        </p:grpSpPr>
        <p:pic>
          <p:nvPicPr>
            <p:cNvPr id="8" name="Picture 7" descr="A picture containing holding&#10;&#10;Description automatically generated">
              <a:extLst>
                <a:ext uri="{FF2B5EF4-FFF2-40B4-BE49-F238E27FC236}">
                  <a16:creationId xmlns:a16="http://schemas.microsoft.com/office/drawing/2014/main" id="{13AED3CD-2B31-49BC-BC04-850E0AD360B6}"/>
                </a:ext>
              </a:extLst>
            </p:cNvPr>
            <p:cNvPicPr>
              <a:picLocks noChangeAspect="1"/>
            </p:cNvPicPr>
            <p:nvPr/>
          </p:nvPicPr>
          <p:blipFill>
            <a:blip r:embed="rId2">
              <a:duotone>
                <a:schemeClr val="accent6">
                  <a:shade val="45000"/>
                  <a:satMod val="135000"/>
                </a:schemeClr>
                <a:prstClr val="white"/>
              </a:duotone>
              <a:alphaModFix amt="15000"/>
              <a:extLst>
                <a:ext uri="{28A0092B-C50C-407E-A947-70E740481C1C}">
                  <a14:useLocalDpi xmlns:a14="http://schemas.microsoft.com/office/drawing/2010/main" val="0"/>
                </a:ext>
              </a:extLst>
            </a:blip>
            <a:stretch>
              <a:fillRect/>
            </a:stretch>
          </p:blipFill>
          <p:spPr>
            <a:xfrm>
              <a:off x="7073255" y="0"/>
              <a:ext cx="5115697" cy="6858000"/>
            </a:xfrm>
            <a:prstGeom prst="rect">
              <a:avLst/>
            </a:prstGeom>
          </p:spPr>
        </p:pic>
        <p:pic>
          <p:nvPicPr>
            <p:cNvPr id="9" name="Picture 8" descr="A picture containing holding, flower&#10;&#10;Description automatically generated">
              <a:extLst>
                <a:ext uri="{FF2B5EF4-FFF2-40B4-BE49-F238E27FC236}">
                  <a16:creationId xmlns:a16="http://schemas.microsoft.com/office/drawing/2014/main" id="{D5FE2C96-BB8F-4A14-88E4-C871D91E28B3}"/>
                </a:ext>
              </a:extLst>
            </p:cNvPr>
            <p:cNvPicPr>
              <a:picLocks noChangeAspect="1"/>
            </p:cNvPicPr>
            <p:nvPr/>
          </p:nvPicPr>
          <p:blipFill>
            <a:blip r:embed="rId3">
              <a:duotone>
                <a:schemeClr val="accent6">
                  <a:shade val="45000"/>
                  <a:satMod val="135000"/>
                </a:schemeClr>
                <a:prstClr val="white"/>
              </a:duotone>
              <a:alphaModFix amt="7000"/>
              <a:extLst>
                <a:ext uri="{28A0092B-C50C-407E-A947-70E740481C1C}">
                  <a14:useLocalDpi xmlns:a14="http://schemas.microsoft.com/office/drawing/2010/main" val="0"/>
                </a:ext>
              </a:extLst>
            </a:blip>
            <a:stretch>
              <a:fillRect/>
            </a:stretch>
          </p:blipFill>
          <p:spPr>
            <a:xfrm rot="16200000">
              <a:off x="5412135" y="-947254"/>
              <a:ext cx="5562598" cy="7457106"/>
            </a:xfrm>
            <a:prstGeom prst="rect">
              <a:avLst/>
            </a:prstGeom>
            <a:effectLst>
              <a:softEdge rad="0"/>
            </a:effectLst>
          </p:spPr>
        </p:pic>
      </p:grpSp>
      <p:sp>
        <p:nvSpPr>
          <p:cNvPr id="10" name="Rectangle 9">
            <a:extLst>
              <a:ext uri="{FF2B5EF4-FFF2-40B4-BE49-F238E27FC236}">
                <a16:creationId xmlns:a16="http://schemas.microsoft.com/office/drawing/2014/main" id="{4F2C506E-3A15-4D88-8C7E-AE65D21F189B}"/>
              </a:ext>
              <a:ext uri="{C183D7F6-B498-43B3-948B-1728B52AA6E4}">
                <adec:decorative xmlns:adec="http://schemas.microsoft.com/office/drawing/2017/decorative" val="1"/>
              </a:ext>
            </a:extLst>
          </p:cNvPr>
          <p:cNvSpPr/>
          <p:nvPr userDrawn="1"/>
        </p:nvSpPr>
        <p:spPr>
          <a:xfrm>
            <a:off x="681228" y="685800"/>
            <a:ext cx="10820400"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
            <a:extLst>
              <a:ext uri="{FF2B5EF4-FFF2-40B4-BE49-F238E27FC236}">
                <a16:creationId xmlns:a16="http://schemas.microsoft.com/office/drawing/2014/main" id="{352D6351-AB6F-490B-97F2-D51C1478A1DC}"/>
              </a:ext>
            </a:extLst>
          </p:cNvPr>
          <p:cNvSpPr>
            <a:spLocks noGrp="1"/>
          </p:cNvSpPr>
          <p:nvPr>
            <p:ph type="ctrTitle"/>
          </p:nvPr>
        </p:nvSpPr>
        <p:spPr>
          <a:xfrm>
            <a:off x="1071223" y="1066800"/>
            <a:ext cx="5367527" cy="2833528"/>
          </a:xfrm>
        </p:spPr>
        <p:txBody>
          <a:bodyPr anchor="b">
            <a:normAutofit/>
          </a:bodyPr>
          <a:lstStyle/>
          <a:p>
            <a:pPr algn="l">
              <a:lnSpc>
                <a:spcPct val="100000"/>
              </a:lnSpc>
            </a:pPr>
            <a:endParaRPr lang="en-US" sz="4400" spc="120" dirty="0">
              <a:cs typeface="Posterama" panose="020B0504020200020000" pitchFamily="34" charset="0"/>
            </a:endParaRPr>
          </a:p>
        </p:txBody>
      </p:sp>
      <p:sp>
        <p:nvSpPr>
          <p:cNvPr id="12" name="Subtitle 2">
            <a:extLst>
              <a:ext uri="{FF2B5EF4-FFF2-40B4-BE49-F238E27FC236}">
                <a16:creationId xmlns:a16="http://schemas.microsoft.com/office/drawing/2014/main" id="{EF760311-9637-47CC-B0E7-6C8C307C6FDB}"/>
              </a:ext>
            </a:extLst>
          </p:cNvPr>
          <p:cNvSpPr>
            <a:spLocks noGrp="1"/>
          </p:cNvSpPr>
          <p:nvPr>
            <p:ph type="subTitle" idx="1"/>
          </p:nvPr>
        </p:nvSpPr>
        <p:spPr>
          <a:xfrm>
            <a:off x="1071223" y="4074784"/>
            <a:ext cx="5367526" cy="1640216"/>
          </a:xfrm>
        </p:spPr>
        <p:txBody>
          <a:bodyPr anchor="t"/>
          <a:lstStyle>
            <a:lvl1pPr marL="0" indent="0">
              <a:buNone/>
              <a:defRPr/>
            </a:lvl1pPr>
          </a:lstStyle>
          <a:p>
            <a:pPr algn="l">
              <a:lnSpc>
                <a:spcPct val="110000"/>
              </a:lnSpc>
            </a:pPr>
            <a:endParaRPr lang="en-US" sz="2200" dirty="0">
              <a:cs typeface="Segoe UI Semilight" panose="020B0402040204020203" pitchFamily="34" charset="0"/>
            </a:endParaRPr>
          </a:p>
        </p:txBody>
      </p:sp>
      <p:sp>
        <p:nvSpPr>
          <p:cNvPr id="16" name="Picture Placeholder 15">
            <a:extLst>
              <a:ext uri="{FF2B5EF4-FFF2-40B4-BE49-F238E27FC236}">
                <a16:creationId xmlns:a16="http://schemas.microsoft.com/office/drawing/2014/main" id="{89734E01-4E64-484E-9728-EF69422CB1D0}"/>
              </a:ext>
            </a:extLst>
          </p:cNvPr>
          <p:cNvSpPr>
            <a:spLocks noGrp="1"/>
          </p:cNvSpPr>
          <p:nvPr>
            <p:ph type="pic" sz="quarter" idx="13"/>
          </p:nvPr>
        </p:nvSpPr>
        <p:spPr>
          <a:xfrm>
            <a:off x="7013448" y="1014984"/>
            <a:ext cx="4123944" cy="2322576"/>
          </a:xfrm>
          <a:solidFill>
            <a:schemeClr val="accent6"/>
          </a:solidFill>
        </p:spPr>
        <p:txBody>
          <a:bodyPr/>
          <a:lstStyle/>
          <a:p>
            <a:endParaRPr lang="en-US" dirty="0"/>
          </a:p>
        </p:txBody>
      </p:sp>
      <p:sp>
        <p:nvSpPr>
          <p:cNvPr id="17" name="Picture Placeholder 15">
            <a:extLst>
              <a:ext uri="{FF2B5EF4-FFF2-40B4-BE49-F238E27FC236}">
                <a16:creationId xmlns:a16="http://schemas.microsoft.com/office/drawing/2014/main" id="{7CA897AB-A280-4B5A-BEF5-C5D11D65353F}"/>
              </a:ext>
            </a:extLst>
          </p:cNvPr>
          <p:cNvSpPr>
            <a:spLocks noGrp="1"/>
          </p:cNvSpPr>
          <p:nvPr>
            <p:ph type="pic" sz="quarter" idx="14"/>
          </p:nvPr>
        </p:nvSpPr>
        <p:spPr>
          <a:xfrm>
            <a:off x="7013448" y="3511296"/>
            <a:ext cx="4123944" cy="2322576"/>
          </a:xfrm>
          <a:solidFill>
            <a:schemeClr val="accent6"/>
          </a:solidFill>
        </p:spPr>
        <p:txBody>
          <a:bodyPr/>
          <a:lstStyle/>
          <a:p>
            <a:endParaRPr lang="en-US" dirty="0"/>
          </a:p>
        </p:txBody>
      </p:sp>
      <p:sp>
        <p:nvSpPr>
          <p:cNvPr id="2" name="Date Placeholder 1">
            <a:extLst>
              <a:ext uri="{FF2B5EF4-FFF2-40B4-BE49-F238E27FC236}">
                <a16:creationId xmlns:a16="http://schemas.microsoft.com/office/drawing/2014/main" id="{72933BE2-665A-42DA-A3B7-835F81A3F46B}"/>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634DBCBD-AD42-432D-ABA9-20D616AF3ED7}"/>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EE140251-3596-4673-B24B-59A6F9ED8FB3}"/>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982019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5532319"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5532319" cy="3522663"/>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6172200" y="1752600"/>
            <a:ext cx="5561106"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6172200" y="2666999"/>
            <a:ext cx="5561106" cy="3522663"/>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524541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C28C9-B8CC-413F-9FFA-626680E4A828}"/>
              </a:ext>
            </a:extLst>
          </p:cNvPr>
          <p:cNvSpPr>
            <a:spLocks noGrp="1"/>
          </p:cNvSpPr>
          <p:nvPr>
            <p:ph type="title"/>
          </p:nvPr>
        </p:nvSpPr>
        <p:spPr>
          <a:xfrm>
            <a:off x="458694" y="365125"/>
            <a:ext cx="1127461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B53FE72-9D42-45F5-A37F-B12130388AD5}"/>
              </a:ext>
            </a:extLst>
          </p:cNvPr>
          <p:cNvSpPr>
            <a:spLocks noGrp="1"/>
          </p:cNvSpPr>
          <p:nvPr>
            <p:ph type="body" idx="1"/>
          </p:nvPr>
        </p:nvSpPr>
        <p:spPr>
          <a:xfrm>
            <a:off x="465256" y="1752600"/>
            <a:ext cx="329184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EE3A31D-9B5F-4DE3-B18D-F7F77782EB46}"/>
              </a:ext>
            </a:extLst>
          </p:cNvPr>
          <p:cNvSpPr>
            <a:spLocks noGrp="1"/>
          </p:cNvSpPr>
          <p:nvPr>
            <p:ph sz="half" idx="2"/>
          </p:nvPr>
        </p:nvSpPr>
        <p:spPr>
          <a:xfrm>
            <a:off x="465256" y="2666999"/>
            <a:ext cx="3291840" cy="3522663"/>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0BE1D2D-822C-466C-A7B9-1A2D97366A41}"/>
              </a:ext>
            </a:extLst>
          </p:cNvPr>
          <p:cNvSpPr>
            <a:spLocks noGrp="1"/>
          </p:cNvSpPr>
          <p:nvPr>
            <p:ph type="body" sz="quarter" idx="3"/>
          </p:nvPr>
        </p:nvSpPr>
        <p:spPr>
          <a:xfrm>
            <a:off x="4453361" y="1752600"/>
            <a:ext cx="329184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6F13B2C-44CA-49C4-BC84-02AF1638F381}"/>
              </a:ext>
            </a:extLst>
          </p:cNvPr>
          <p:cNvSpPr>
            <a:spLocks noGrp="1"/>
          </p:cNvSpPr>
          <p:nvPr>
            <p:ph sz="quarter" idx="4"/>
          </p:nvPr>
        </p:nvSpPr>
        <p:spPr>
          <a:xfrm>
            <a:off x="4453361" y="2666999"/>
            <a:ext cx="3291840" cy="35226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4">
            <a:extLst>
              <a:ext uri="{FF2B5EF4-FFF2-40B4-BE49-F238E27FC236}">
                <a16:creationId xmlns:a16="http://schemas.microsoft.com/office/drawing/2014/main" id="{17999667-FDE9-4EC7-9EF8-E64C5DA4B13D}"/>
              </a:ext>
            </a:extLst>
          </p:cNvPr>
          <p:cNvSpPr>
            <a:spLocks noGrp="1"/>
          </p:cNvSpPr>
          <p:nvPr>
            <p:ph type="body" sz="quarter" idx="13"/>
          </p:nvPr>
        </p:nvSpPr>
        <p:spPr>
          <a:xfrm>
            <a:off x="8441466" y="1757319"/>
            <a:ext cx="3291840" cy="823912"/>
          </a:xfrm>
        </p:spPr>
        <p:txBody>
          <a:bodyPr anchor="b"/>
          <a:lstStyle>
            <a:lvl1pPr marL="0" indent="0">
              <a:buNone/>
              <a:defRPr sz="2400" b="0"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5">
            <a:extLst>
              <a:ext uri="{FF2B5EF4-FFF2-40B4-BE49-F238E27FC236}">
                <a16:creationId xmlns:a16="http://schemas.microsoft.com/office/drawing/2014/main" id="{54466FB3-35A6-4045-8C46-5F6399D7B4C2}"/>
              </a:ext>
            </a:extLst>
          </p:cNvPr>
          <p:cNvSpPr>
            <a:spLocks noGrp="1"/>
          </p:cNvSpPr>
          <p:nvPr>
            <p:ph sz="quarter" idx="14"/>
          </p:nvPr>
        </p:nvSpPr>
        <p:spPr>
          <a:xfrm>
            <a:off x="8441466" y="2671718"/>
            <a:ext cx="3291840" cy="3522663"/>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793CB55-E9C1-4CE6-9B61-81B71475B960}"/>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0DF22318-747B-4EC9-862C-D9FD488CCCE9}"/>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0CFBDDDF-16BD-438D-937D-0E3E30E74E86}"/>
              </a:ext>
            </a:extLst>
          </p:cNvPr>
          <p:cNvSpPr>
            <a:spLocks noGrp="1"/>
          </p:cNvSpPr>
          <p:nvPr>
            <p:ph type="sldNum" sz="quarter" idx="12"/>
          </p:nvPr>
        </p:nvSpPr>
        <p:spPr/>
        <p:txBody>
          <a:bodyPr/>
          <a:lstStyle/>
          <a:p>
            <a:fld id="{73B850FF-6169-4056-8077-06FFA93A5366}" type="slidenum">
              <a:rPr lang="en-US" smtClean="0"/>
              <a:t>‹#›</a:t>
            </a:fld>
            <a:endParaRPr lang="en-US" dirty="0"/>
          </a:p>
        </p:txBody>
      </p:sp>
    </p:spTree>
    <p:extLst>
      <p:ext uri="{BB962C8B-B14F-4D97-AF65-F5344CB8AC3E}">
        <p14:creationId xmlns:p14="http://schemas.microsoft.com/office/powerpoint/2010/main" val="2720477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Placeholder 1">
            <a:extLst>
              <a:ext uri="{FF2B5EF4-FFF2-40B4-BE49-F238E27FC236}">
                <a16:creationId xmlns:a16="http://schemas.microsoft.com/office/drawing/2014/main" id="{E9984D45-0ED3-4D03-8E44-5E355C9134F1}"/>
              </a:ext>
            </a:extLst>
          </p:cNvPr>
          <p:cNvSpPr>
            <a:spLocks noGrp="1"/>
          </p:cNvSpPr>
          <p:nvPr>
            <p:ph type="title"/>
          </p:nvPr>
        </p:nvSpPr>
        <p:spPr>
          <a:xfrm>
            <a:off x="458694" y="425450"/>
            <a:ext cx="11274612"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687D6E-D1E9-489C-9AA9-3575C39BAA0B}"/>
              </a:ext>
            </a:extLst>
          </p:cNvPr>
          <p:cNvSpPr>
            <a:spLocks noGrp="1"/>
          </p:cNvSpPr>
          <p:nvPr>
            <p:ph type="body" idx="1"/>
          </p:nvPr>
        </p:nvSpPr>
        <p:spPr>
          <a:xfrm>
            <a:off x="458694" y="1949450"/>
            <a:ext cx="11274612" cy="41957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6364E9C-08EE-4B1B-B3FC-D6D997F4EA38}"/>
              </a:ext>
            </a:extLst>
          </p:cNvPr>
          <p:cNvSpPr>
            <a:spLocks noGrp="1"/>
          </p:cNvSpPr>
          <p:nvPr>
            <p:ph type="dt" sz="half" idx="2"/>
          </p:nvPr>
        </p:nvSpPr>
        <p:spPr>
          <a:xfrm>
            <a:off x="458694" y="6416675"/>
            <a:ext cx="2743200" cy="365125"/>
          </a:xfrm>
          <a:prstGeom prst="rect">
            <a:avLst/>
          </a:prstGeom>
        </p:spPr>
        <p:txBody>
          <a:bodyPr vert="horz" lIns="91440" tIns="45720" rIns="91440" bIns="45720" rtlCol="0" anchor="ctr"/>
          <a:lstStyle>
            <a:lvl1pPr algn="l">
              <a:defRPr sz="900">
                <a:solidFill>
                  <a:schemeClr val="tx1">
                    <a:alpha val="60000"/>
                  </a:schemeClr>
                </a:solidFill>
                <a:latin typeface="+mn-lt"/>
              </a:defRPr>
            </a:lvl1pPr>
          </a:lstStyle>
          <a:p>
            <a:r>
              <a:rPr lang="en-US"/>
              <a:t>20XX</a:t>
            </a:r>
            <a:endParaRPr lang="en-US" dirty="0"/>
          </a:p>
        </p:txBody>
      </p:sp>
      <p:sp>
        <p:nvSpPr>
          <p:cNvPr id="5" name="Footer Placeholder 4">
            <a:extLst>
              <a:ext uri="{FF2B5EF4-FFF2-40B4-BE49-F238E27FC236}">
                <a16:creationId xmlns:a16="http://schemas.microsoft.com/office/drawing/2014/main" id="{BAB0A1F1-38FE-4C27-81E6-A43A54793FC3}"/>
              </a:ext>
            </a:extLst>
          </p:cNvPr>
          <p:cNvSpPr>
            <a:spLocks noGrp="1"/>
          </p:cNvSpPr>
          <p:nvPr>
            <p:ph type="ftr" sz="quarter" idx="3"/>
          </p:nvPr>
        </p:nvSpPr>
        <p:spPr>
          <a:xfrm>
            <a:off x="4038600" y="6416675"/>
            <a:ext cx="4114800" cy="365125"/>
          </a:xfrm>
          <a:prstGeom prst="rect">
            <a:avLst/>
          </a:prstGeom>
        </p:spPr>
        <p:txBody>
          <a:bodyPr vert="horz" lIns="91440" tIns="45720" rIns="91440" bIns="45720" rtlCol="0" anchor="ctr"/>
          <a:lstStyle>
            <a:lvl1pPr algn="ctr">
              <a:defRPr sz="900">
                <a:solidFill>
                  <a:schemeClr val="tx1">
                    <a:alpha val="60000"/>
                  </a:schemeClr>
                </a:solidFill>
                <a:latin typeface="+mn-lt"/>
              </a:defRPr>
            </a:lvl1pPr>
          </a:lstStyle>
          <a:p>
            <a:r>
              <a:rPr lang="en-US" dirty="0">
                <a:solidFill>
                  <a:schemeClr val="tx1">
                    <a:alpha val="60000"/>
                  </a:schemeClr>
                </a:solidFill>
              </a:rPr>
              <a:t>Sample Footer Text</a:t>
            </a:r>
          </a:p>
        </p:txBody>
      </p:sp>
      <p:sp>
        <p:nvSpPr>
          <p:cNvPr id="6" name="Slide Number Placeholder 5">
            <a:extLst>
              <a:ext uri="{FF2B5EF4-FFF2-40B4-BE49-F238E27FC236}">
                <a16:creationId xmlns:a16="http://schemas.microsoft.com/office/drawing/2014/main" id="{5E26B39A-FFD8-42EF-ADC7-7DB3B302F8B2}"/>
              </a:ext>
            </a:extLst>
          </p:cNvPr>
          <p:cNvSpPr>
            <a:spLocks noGrp="1"/>
          </p:cNvSpPr>
          <p:nvPr>
            <p:ph type="sldNum" sz="quarter" idx="4"/>
          </p:nvPr>
        </p:nvSpPr>
        <p:spPr>
          <a:xfrm>
            <a:off x="8990106" y="6416675"/>
            <a:ext cx="2743200" cy="365125"/>
          </a:xfrm>
          <a:prstGeom prst="rect">
            <a:avLst/>
          </a:prstGeom>
        </p:spPr>
        <p:txBody>
          <a:bodyPr vert="horz" lIns="91440" tIns="45720" rIns="91440" bIns="45720" rtlCol="0" anchor="ctr"/>
          <a:lstStyle>
            <a:lvl1pPr algn="r">
              <a:defRPr sz="900">
                <a:solidFill>
                  <a:schemeClr val="tx1">
                    <a:alpha val="60000"/>
                  </a:schemeClr>
                </a:solidFill>
                <a:latin typeface="+mn-lt"/>
              </a:defRPr>
            </a:lvl1pPr>
          </a:lstStyle>
          <a:p>
            <a:fld id="{73B850FF-6169-4056-8077-06FFA93A5366}" type="slidenum">
              <a:rPr lang="en-US" smtClean="0"/>
              <a:pPr/>
              <a:t>‹#›</a:t>
            </a:fld>
            <a:endParaRPr lang="en-US" dirty="0"/>
          </a:p>
        </p:txBody>
      </p:sp>
      <p:pic>
        <p:nvPicPr>
          <p:cNvPr id="14" name="Picture 13" descr="A picture containing sitting&#10;&#10;Description automatically generated">
            <a:extLst>
              <a:ext uri="{FF2B5EF4-FFF2-40B4-BE49-F238E27FC236}">
                <a16:creationId xmlns:a16="http://schemas.microsoft.com/office/drawing/2014/main" id="{BC526B7A-4801-4FD1-95C8-03AF22629E87}"/>
              </a:ext>
            </a:extLst>
          </p:cNvPr>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Tree>
    <p:extLst>
      <p:ext uri="{BB962C8B-B14F-4D97-AF65-F5344CB8AC3E}">
        <p14:creationId xmlns:p14="http://schemas.microsoft.com/office/powerpoint/2010/main" val="137308740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46" r:id="rId4"/>
    <p:sldLayoutId id="2147483734" r:id="rId5"/>
    <p:sldLayoutId id="2147483753" r:id="rId6"/>
    <p:sldLayoutId id="2147483752" r:id="rId7"/>
    <p:sldLayoutId id="2147483737" r:id="rId8"/>
    <p:sldLayoutId id="2147483750" r:id="rId9"/>
    <p:sldLayoutId id="2147483745" r:id="rId10"/>
    <p:sldLayoutId id="2147483751" r:id="rId11"/>
    <p:sldLayoutId id="2147483733" r:id="rId12"/>
    <p:sldLayoutId id="2147483744" r:id="rId13"/>
    <p:sldLayoutId id="2147483736" r:id="rId14"/>
    <p:sldLayoutId id="2147483739" r:id="rId15"/>
    <p:sldLayoutId id="2147483740" r:id="rId16"/>
    <p:sldLayoutId id="2147483741" r:id="rId17"/>
  </p:sldLayoutIdLst>
  <p:hf hdr="0" dt="0"/>
  <p:txStyles>
    <p:titleStyle>
      <a:lvl1pPr algn="l" defTabSz="914400" rtl="0" eaLnBrk="1" latinLnBrk="0" hangingPunct="1">
        <a:lnSpc>
          <a:spcPct val="100000"/>
        </a:lnSpc>
        <a:spcBef>
          <a:spcPct val="0"/>
        </a:spcBef>
        <a:buNone/>
        <a:defRPr sz="4400" b="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2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hyperlink" Target="mailto:mkelley@iu17.org" TargetMode="External"/><Relationship Id="rId4" Type="http://schemas.openxmlformats.org/officeDocument/2006/relationships/hyperlink" Target="mailto:cterry@iu17.or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DDE03-5881-4143-92C0-900FD2200E97}"/>
              </a:ext>
            </a:extLst>
          </p:cNvPr>
          <p:cNvSpPr>
            <a:spLocks noGrp="1"/>
          </p:cNvSpPr>
          <p:nvPr>
            <p:ph type="ctrTitle"/>
          </p:nvPr>
        </p:nvSpPr>
        <p:spPr>
          <a:xfrm>
            <a:off x="5943600" y="1066800"/>
            <a:ext cx="5257800" cy="2833528"/>
          </a:xfrm>
        </p:spPr>
        <p:txBody>
          <a:bodyPr/>
          <a:lstStyle/>
          <a:p>
            <a:r>
              <a:rPr lang="en-US" dirty="0"/>
              <a:t>Health Advocate</a:t>
            </a:r>
            <a:br>
              <a:rPr lang="en-US" dirty="0">
                <a:cs typeface="Sabon Next LT"/>
              </a:rPr>
            </a:br>
            <a:r>
              <a:rPr lang="en-US" dirty="0"/>
              <a:t>Website Demo for LCIC and NTIC </a:t>
            </a:r>
          </a:p>
        </p:txBody>
      </p:sp>
      <p:sp>
        <p:nvSpPr>
          <p:cNvPr id="3" name="Subtitle 2">
            <a:extLst>
              <a:ext uri="{FF2B5EF4-FFF2-40B4-BE49-F238E27FC236}">
                <a16:creationId xmlns:a16="http://schemas.microsoft.com/office/drawing/2014/main" id="{16726D00-6671-49B9-B158-E8FE9A305797}"/>
              </a:ext>
            </a:extLst>
          </p:cNvPr>
          <p:cNvSpPr>
            <a:spLocks noGrp="1"/>
          </p:cNvSpPr>
          <p:nvPr>
            <p:ph type="subTitle" idx="1"/>
          </p:nvPr>
        </p:nvSpPr>
        <p:spPr>
          <a:xfrm>
            <a:off x="5943599" y="4074784"/>
            <a:ext cx="5257799" cy="1640216"/>
          </a:xfrm>
        </p:spPr>
        <p:txBody>
          <a:bodyPr/>
          <a:lstStyle/>
          <a:p>
            <a:r>
              <a:rPr lang="en-US" dirty="0"/>
              <a:t>Carmen Terry</a:t>
            </a:r>
          </a:p>
          <a:p>
            <a:r>
              <a:rPr lang="en-US" dirty="0"/>
              <a:t>Health and Wellness Coordinator</a:t>
            </a:r>
          </a:p>
        </p:txBody>
      </p:sp>
      <p:pic>
        <p:nvPicPr>
          <p:cNvPr id="6" name="Picture Placeholder 5" descr="A person boxing flowers">
            <a:extLst>
              <a:ext uri="{FF2B5EF4-FFF2-40B4-BE49-F238E27FC236}">
                <a16:creationId xmlns:a16="http://schemas.microsoft.com/office/drawing/2014/main" id="{49C250E6-60C6-4D98-8C94-8D2F836D8F29}"/>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a:stretch/>
        </p:blipFill>
        <p:spPr>
          <a:xfrm>
            <a:off x="713232" y="740664"/>
            <a:ext cx="4745736" cy="5394960"/>
          </a:xfrm>
        </p:spPr>
      </p:pic>
      <p:pic>
        <p:nvPicPr>
          <p:cNvPr id="11" name="Audio 10">
            <a:hlinkClick r:id="" action="ppaction://media"/>
            <a:extLst>
              <a:ext uri="{FF2B5EF4-FFF2-40B4-BE49-F238E27FC236}">
                <a16:creationId xmlns:a16="http://schemas.microsoft.com/office/drawing/2014/main" id="{F3A6043C-8125-9EAD-5D25-7C82A4FD7D6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32293291"/>
      </p:ext>
    </p:extLst>
  </p:cSld>
  <p:clrMapOvr>
    <a:masterClrMapping/>
  </p:clrMapOvr>
  <mc:AlternateContent xmlns:mc="http://schemas.openxmlformats.org/markup-compatibility/2006" xmlns:p14="http://schemas.microsoft.com/office/powerpoint/2010/main">
    <mc:Choice Requires="p14">
      <p:transition spd="slow" p14:dur="2000" advTm="6126"/>
    </mc:Choice>
    <mc:Fallback xmlns="">
      <p:transition spd="slow" advTm="6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08F0CC3-5F2E-B090-4C67-911235146770}"/>
              </a:ext>
            </a:extLst>
          </p:cNvPr>
          <p:cNvSpPr>
            <a:spLocks noGrp="1"/>
          </p:cNvSpPr>
          <p:nvPr>
            <p:ph type="ftr" sz="quarter" idx="11"/>
          </p:nvPr>
        </p:nvSpPr>
        <p:spPr/>
        <p:txBody>
          <a:bodyPr/>
          <a:lstStyle/>
          <a:p>
            <a:r>
              <a:rPr lang="en-US"/>
              <a:t>Sample Footer Text</a:t>
            </a:r>
            <a:endParaRPr lang="en-US" dirty="0"/>
          </a:p>
        </p:txBody>
      </p:sp>
      <p:sp>
        <p:nvSpPr>
          <p:cNvPr id="3" name="Slide Number Placeholder 2">
            <a:extLst>
              <a:ext uri="{FF2B5EF4-FFF2-40B4-BE49-F238E27FC236}">
                <a16:creationId xmlns:a16="http://schemas.microsoft.com/office/drawing/2014/main" id="{6F7685A8-C59F-EDE8-245B-06009F6517CA}"/>
              </a:ext>
            </a:extLst>
          </p:cNvPr>
          <p:cNvSpPr>
            <a:spLocks noGrp="1"/>
          </p:cNvSpPr>
          <p:nvPr>
            <p:ph type="sldNum" sz="quarter" idx="12"/>
          </p:nvPr>
        </p:nvSpPr>
        <p:spPr/>
        <p:txBody>
          <a:bodyPr/>
          <a:lstStyle/>
          <a:p>
            <a:fld id="{73B850FF-6169-4056-8077-06FFA93A5366}" type="slidenum">
              <a:rPr lang="en-US" smtClean="0"/>
              <a:t>10</a:t>
            </a:fld>
            <a:endParaRPr lang="en-US" dirty="0"/>
          </a:p>
        </p:txBody>
      </p:sp>
      <p:pic>
        <p:nvPicPr>
          <p:cNvPr id="5" name="Picture 4">
            <a:extLst>
              <a:ext uri="{FF2B5EF4-FFF2-40B4-BE49-F238E27FC236}">
                <a16:creationId xmlns:a16="http://schemas.microsoft.com/office/drawing/2014/main" id="{9EF22D3C-026C-42B3-9833-0DD6B0AF4531}"/>
              </a:ext>
            </a:extLst>
          </p:cNvPr>
          <p:cNvPicPr>
            <a:picLocks noChangeAspect="1"/>
          </p:cNvPicPr>
          <p:nvPr/>
        </p:nvPicPr>
        <p:blipFill>
          <a:blip r:embed="rId5"/>
          <a:stretch>
            <a:fillRect/>
          </a:stretch>
        </p:blipFill>
        <p:spPr>
          <a:xfrm>
            <a:off x="2018863" y="178837"/>
            <a:ext cx="7790380" cy="6858000"/>
          </a:xfrm>
          <a:prstGeom prst="rect">
            <a:avLst/>
          </a:prstGeom>
        </p:spPr>
      </p:pic>
      <p:pic>
        <p:nvPicPr>
          <p:cNvPr id="7" name="Audio 6">
            <a:hlinkClick r:id="" action="ppaction://media"/>
            <a:extLst>
              <a:ext uri="{FF2B5EF4-FFF2-40B4-BE49-F238E27FC236}">
                <a16:creationId xmlns:a16="http://schemas.microsoft.com/office/drawing/2014/main" id="{D2615591-2B9D-C628-FFE2-12CCCE4E2CA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26491953"/>
      </p:ext>
    </p:extLst>
  </p:cSld>
  <p:clrMapOvr>
    <a:masterClrMapping/>
  </p:clrMapOvr>
  <mc:AlternateContent xmlns:mc="http://schemas.openxmlformats.org/markup-compatibility/2006" xmlns:p14="http://schemas.microsoft.com/office/powerpoint/2010/main">
    <mc:Choice Requires="p14">
      <p:transition spd="slow" p14:dur="2000" advTm="29336"/>
    </mc:Choice>
    <mc:Fallback xmlns="">
      <p:transition spd="slow" advTm="293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miling and holding a potted plant">
            <a:extLst>
              <a:ext uri="{FF2B5EF4-FFF2-40B4-BE49-F238E27FC236}">
                <a16:creationId xmlns:a16="http://schemas.microsoft.com/office/drawing/2014/main" id="{5EED15B2-5A37-4992-B758-F650744AD86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7013448" y="1014984"/>
            <a:ext cx="4123944" cy="2322576"/>
          </a:xfrm>
        </p:spPr>
      </p:pic>
      <p:pic>
        <p:nvPicPr>
          <p:cNvPr id="9" name="Picture Placeholder 8" descr="A person smiling for the camera with an apron on">
            <a:extLst>
              <a:ext uri="{FF2B5EF4-FFF2-40B4-BE49-F238E27FC236}">
                <a16:creationId xmlns:a16="http://schemas.microsoft.com/office/drawing/2014/main" id="{CE40F3D6-7D7D-487C-88CC-23A425AE7342}"/>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7013448" y="3511296"/>
            <a:ext cx="4123944" cy="2322576"/>
          </a:xfrm>
        </p:spPr>
      </p:pic>
      <p:sp>
        <p:nvSpPr>
          <p:cNvPr id="5" name="Footer Placeholder 4">
            <a:extLst>
              <a:ext uri="{FF2B5EF4-FFF2-40B4-BE49-F238E27FC236}">
                <a16:creationId xmlns:a16="http://schemas.microsoft.com/office/drawing/2014/main" id="{404F0EFF-0C75-4FEF-ABD0-39CCA9A05073}"/>
              </a:ext>
            </a:extLst>
          </p:cNvPr>
          <p:cNvSpPr>
            <a:spLocks noGrp="1"/>
          </p:cNvSpPr>
          <p:nvPr>
            <p:ph type="ftr" sz="quarter" idx="11"/>
          </p:nvPr>
        </p:nvSpPr>
        <p:spPr>
          <a:xfrm>
            <a:off x="4038600" y="6416675"/>
            <a:ext cx="4114800" cy="365125"/>
          </a:xfrm>
        </p:spPr>
        <p:txBody>
          <a:bodyPr/>
          <a:lstStyle/>
          <a:p>
            <a:r>
              <a:rPr lang="en-US" dirty="0"/>
              <a:t>Sample Footer Text</a:t>
            </a:r>
          </a:p>
        </p:txBody>
      </p:sp>
      <p:sp>
        <p:nvSpPr>
          <p:cNvPr id="6" name="Slide Number Placeholder 5">
            <a:extLst>
              <a:ext uri="{FF2B5EF4-FFF2-40B4-BE49-F238E27FC236}">
                <a16:creationId xmlns:a16="http://schemas.microsoft.com/office/drawing/2014/main" id="{5714A52A-BBC9-424C-B7FC-90581F09AFE8}"/>
              </a:ext>
            </a:extLst>
          </p:cNvPr>
          <p:cNvSpPr>
            <a:spLocks noGrp="1"/>
          </p:cNvSpPr>
          <p:nvPr>
            <p:ph type="sldNum" sz="quarter" idx="12"/>
          </p:nvPr>
        </p:nvSpPr>
        <p:spPr>
          <a:xfrm>
            <a:off x="8990106" y="6416675"/>
            <a:ext cx="2743200" cy="365125"/>
          </a:xfrm>
        </p:spPr>
        <p:txBody>
          <a:bodyPr/>
          <a:lstStyle/>
          <a:p>
            <a:fld id="{73B850FF-6169-4056-8077-06FFA93A5366}" type="slidenum">
              <a:rPr lang="en-US" smtClean="0"/>
              <a:pPr/>
              <a:t>11</a:t>
            </a:fld>
            <a:endParaRPr lang="en-US" dirty="0"/>
          </a:p>
        </p:txBody>
      </p:sp>
      <p:sp>
        <p:nvSpPr>
          <p:cNvPr id="10" name="TextBox 9">
            <a:extLst>
              <a:ext uri="{FF2B5EF4-FFF2-40B4-BE49-F238E27FC236}">
                <a16:creationId xmlns:a16="http://schemas.microsoft.com/office/drawing/2014/main" id="{1E8391C4-36F3-99F6-C469-DF4CA1187522}"/>
              </a:ext>
            </a:extLst>
          </p:cNvPr>
          <p:cNvSpPr txBox="1"/>
          <p:nvPr/>
        </p:nvSpPr>
        <p:spPr>
          <a:xfrm>
            <a:off x="1194318" y="1014984"/>
            <a:ext cx="5467739" cy="4062651"/>
          </a:xfrm>
          <a:prstGeom prst="rect">
            <a:avLst/>
          </a:prstGeom>
          <a:noFill/>
        </p:spPr>
        <p:txBody>
          <a:bodyPr wrap="square" rtlCol="0">
            <a:spAutoFit/>
          </a:bodyPr>
          <a:lstStyle/>
          <a:p>
            <a:r>
              <a:rPr lang="en-US" sz="2800" dirty="0">
                <a:latin typeface="+mj-lt"/>
              </a:rPr>
              <a:t>If you have questions, please contact your health and wellness coordinator: </a:t>
            </a:r>
          </a:p>
          <a:p>
            <a:br>
              <a:rPr lang="en-US" sz="1800" dirty="0">
                <a:latin typeface="+mj-lt"/>
              </a:rPr>
            </a:br>
            <a:r>
              <a:rPr lang="en-US" sz="2400" b="1" dirty="0">
                <a:latin typeface="+mj-lt"/>
              </a:rPr>
              <a:t>LCIC</a:t>
            </a:r>
            <a:r>
              <a:rPr lang="en-US" sz="2400" dirty="0">
                <a:latin typeface="+mj-lt"/>
              </a:rPr>
              <a:t>-Carmen Terry, </a:t>
            </a:r>
            <a:r>
              <a:rPr lang="en-US" sz="2400" dirty="0">
                <a:latin typeface="+mj-lt"/>
                <a:hlinkClick r:id="rId4">
                  <a:extLst>
                    <a:ext uri="{A12FA001-AC4F-418D-AE19-62706E023703}">
                      <ahyp:hlinkClr xmlns:ahyp="http://schemas.microsoft.com/office/drawing/2018/hyperlinkcolor" val="tx"/>
                    </a:ext>
                  </a:extLst>
                </a:hlinkClick>
              </a:rPr>
              <a:t>cterry@iu17.org</a:t>
            </a:r>
            <a:r>
              <a:rPr lang="en-US" sz="2400" dirty="0">
                <a:latin typeface="+mj-lt"/>
              </a:rPr>
              <a:t> </a:t>
            </a:r>
          </a:p>
          <a:p>
            <a:r>
              <a:rPr lang="en-US" sz="2400" dirty="0">
                <a:latin typeface="+mj-lt"/>
              </a:rPr>
              <a:t>570-323-8561 x1067</a:t>
            </a:r>
          </a:p>
          <a:p>
            <a:endParaRPr lang="en-US" sz="2400" dirty="0">
              <a:latin typeface="+mj-lt"/>
            </a:endParaRPr>
          </a:p>
          <a:p>
            <a:r>
              <a:rPr lang="en-US" sz="2400" b="1" dirty="0">
                <a:latin typeface="+mj-lt"/>
              </a:rPr>
              <a:t>NTIC</a:t>
            </a:r>
            <a:r>
              <a:rPr lang="en-US" sz="2400" dirty="0">
                <a:latin typeface="+mj-lt"/>
              </a:rPr>
              <a:t>-Miranda Kelley, </a:t>
            </a:r>
            <a:r>
              <a:rPr lang="en-US" sz="2400" dirty="0">
                <a:latin typeface="+mj-lt"/>
                <a:hlinkClick r:id="rId5">
                  <a:extLst>
                    <a:ext uri="{A12FA001-AC4F-418D-AE19-62706E023703}">
                      <ahyp:hlinkClr xmlns:ahyp="http://schemas.microsoft.com/office/drawing/2018/hyperlinkcolor" val="tx"/>
                    </a:ext>
                  </a:extLst>
                </a:hlinkClick>
              </a:rPr>
              <a:t>mkelley@iu17.org</a:t>
            </a:r>
            <a:endParaRPr lang="en-US" sz="2400" dirty="0">
              <a:latin typeface="+mj-lt"/>
            </a:endParaRPr>
          </a:p>
          <a:p>
            <a:r>
              <a:rPr lang="en-US" sz="2400" dirty="0">
                <a:effectLst/>
                <a:latin typeface="+mj-lt"/>
                <a:ea typeface="Times New Roman" panose="02020603050405020304" pitchFamily="18" charset="0"/>
                <a:cs typeface="Aptos" panose="020B0004020202020204" pitchFamily="34" charset="0"/>
              </a:rPr>
              <a:t>(570) 673-6001 x2020</a:t>
            </a:r>
            <a:endParaRPr lang="en-US" sz="2400" dirty="0">
              <a:effectLst/>
              <a:latin typeface="+mj-lt"/>
              <a:ea typeface="Aptos" panose="020B0004020202020204" pitchFamily="34" charset="0"/>
              <a:cs typeface="Aptos" panose="020B0004020202020204" pitchFamily="34" charset="0"/>
            </a:endParaRPr>
          </a:p>
          <a:p>
            <a:endParaRPr lang="en-US" dirty="0"/>
          </a:p>
          <a:p>
            <a:endParaRPr lang="en-US" dirty="0"/>
          </a:p>
        </p:txBody>
      </p:sp>
    </p:spTree>
    <p:extLst>
      <p:ext uri="{BB962C8B-B14F-4D97-AF65-F5344CB8AC3E}">
        <p14:creationId xmlns:p14="http://schemas.microsoft.com/office/powerpoint/2010/main" val="2066763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381D8-DFFF-4518-A87C-2FF7F02CCDA1}"/>
              </a:ext>
            </a:extLst>
          </p:cNvPr>
          <p:cNvSpPr>
            <a:spLocks noGrp="1"/>
          </p:cNvSpPr>
          <p:nvPr>
            <p:ph type="ctrTitle"/>
          </p:nvPr>
        </p:nvSpPr>
        <p:spPr>
          <a:xfrm>
            <a:off x="996275" y="394623"/>
            <a:ext cx="5996619" cy="2131033"/>
          </a:xfrm>
        </p:spPr>
        <p:txBody>
          <a:bodyPr/>
          <a:lstStyle/>
          <a:p>
            <a:r>
              <a:rPr lang="en-US" dirty="0"/>
              <a:t>Thank you</a:t>
            </a:r>
          </a:p>
        </p:txBody>
      </p:sp>
      <p:pic>
        <p:nvPicPr>
          <p:cNvPr id="7" name="Picture Placeholder 6" descr="A person boxing flowers">
            <a:extLst>
              <a:ext uri="{FF2B5EF4-FFF2-40B4-BE49-F238E27FC236}">
                <a16:creationId xmlns:a16="http://schemas.microsoft.com/office/drawing/2014/main" id="{5BF31D2B-C056-4DF4-B56D-B79671C937B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813816" y="2670048"/>
            <a:ext cx="5175504" cy="3639312"/>
          </a:xfrm>
        </p:spPr>
      </p:pic>
      <p:pic>
        <p:nvPicPr>
          <p:cNvPr id="9" name="Picture Placeholder 8" descr="A basket of flowers">
            <a:extLst>
              <a:ext uri="{FF2B5EF4-FFF2-40B4-BE49-F238E27FC236}">
                <a16:creationId xmlns:a16="http://schemas.microsoft.com/office/drawing/2014/main" id="{18FA2AC7-49CD-49AE-8CF7-9D33C8C4E73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6190488" y="2670048"/>
            <a:ext cx="5175504" cy="3639312"/>
          </a:xfrm>
        </p:spPr>
      </p:pic>
      <p:sp>
        <p:nvSpPr>
          <p:cNvPr id="5" name="Footer Placeholder 4">
            <a:extLst>
              <a:ext uri="{FF2B5EF4-FFF2-40B4-BE49-F238E27FC236}">
                <a16:creationId xmlns:a16="http://schemas.microsoft.com/office/drawing/2014/main" id="{6346BE14-BD4F-4DBD-9B58-FC4C6EC5D2B9}"/>
              </a:ext>
            </a:extLst>
          </p:cNvPr>
          <p:cNvSpPr>
            <a:spLocks noGrp="1"/>
          </p:cNvSpPr>
          <p:nvPr>
            <p:ph type="ftr" sz="quarter" idx="11"/>
          </p:nvPr>
        </p:nvSpPr>
        <p:spPr>
          <a:xfrm>
            <a:off x="4038600" y="6416675"/>
            <a:ext cx="4114800" cy="365125"/>
          </a:xfrm>
        </p:spPr>
        <p:txBody>
          <a:bodyPr/>
          <a:lstStyle/>
          <a:p>
            <a:r>
              <a:rPr lang="en-US" dirty="0"/>
              <a:t>Sample Footer Text</a:t>
            </a:r>
          </a:p>
        </p:txBody>
      </p:sp>
      <p:sp>
        <p:nvSpPr>
          <p:cNvPr id="6" name="Slide Number Placeholder 5">
            <a:extLst>
              <a:ext uri="{FF2B5EF4-FFF2-40B4-BE49-F238E27FC236}">
                <a16:creationId xmlns:a16="http://schemas.microsoft.com/office/drawing/2014/main" id="{1BEF0E49-62B5-488C-B988-BDE7F7F305F8}"/>
              </a:ext>
            </a:extLst>
          </p:cNvPr>
          <p:cNvSpPr>
            <a:spLocks noGrp="1"/>
          </p:cNvSpPr>
          <p:nvPr>
            <p:ph type="sldNum" sz="quarter" idx="12"/>
          </p:nvPr>
        </p:nvSpPr>
        <p:spPr>
          <a:xfrm>
            <a:off x="8990106" y="6416675"/>
            <a:ext cx="2743200" cy="365125"/>
          </a:xfrm>
        </p:spPr>
        <p:txBody>
          <a:bodyPr/>
          <a:lstStyle/>
          <a:p>
            <a:fld id="{73B850FF-6169-4056-8077-06FFA93A5366}" type="slidenum">
              <a:rPr lang="en-US" smtClean="0"/>
              <a:pPr/>
              <a:t>12</a:t>
            </a:fld>
            <a:endParaRPr lang="en-US" dirty="0"/>
          </a:p>
        </p:txBody>
      </p:sp>
    </p:spTree>
    <p:extLst>
      <p:ext uri="{BB962C8B-B14F-4D97-AF65-F5344CB8AC3E}">
        <p14:creationId xmlns:p14="http://schemas.microsoft.com/office/powerpoint/2010/main" val="1134536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BB7C9-365A-47FF-90E1-6016251BBD01}"/>
              </a:ext>
            </a:extLst>
          </p:cNvPr>
          <p:cNvSpPr>
            <a:spLocks noGrp="1"/>
          </p:cNvSpPr>
          <p:nvPr>
            <p:ph type="title"/>
          </p:nvPr>
        </p:nvSpPr>
        <p:spPr>
          <a:xfrm>
            <a:off x="1143000" y="990599"/>
            <a:ext cx="4953000" cy="2130552"/>
          </a:xfrm>
        </p:spPr>
        <p:txBody>
          <a:bodyPr/>
          <a:lstStyle/>
          <a:p>
            <a:r>
              <a:rPr lang="en-US" dirty="0"/>
              <a:t>Agenda</a:t>
            </a:r>
          </a:p>
        </p:txBody>
      </p:sp>
      <p:sp>
        <p:nvSpPr>
          <p:cNvPr id="3" name="Content Placeholder 2">
            <a:extLst>
              <a:ext uri="{FF2B5EF4-FFF2-40B4-BE49-F238E27FC236}">
                <a16:creationId xmlns:a16="http://schemas.microsoft.com/office/drawing/2014/main" id="{186DD3DD-072F-4103-B534-27A7CD671D9A}"/>
              </a:ext>
            </a:extLst>
          </p:cNvPr>
          <p:cNvSpPr>
            <a:spLocks noGrp="1"/>
          </p:cNvSpPr>
          <p:nvPr>
            <p:ph idx="1"/>
          </p:nvPr>
        </p:nvSpPr>
        <p:spPr>
          <a:xfrm>
            <a:off x="1143000" y="3352800"/>
            <a:ext cx="4953000" cy="2514600"/>
          </a:xfrm>
        </p:spPr>
        <p:txBody>
          <a:bodyPr vert="horz" lIns="91440" tIns="45720" rIns="91440" bIns="45720" rtlCol="0" anchor="t">
            <a:normAutofit/>
          </a:bodyPr>
          <a:lstStyle/>
          <a:p>
            <a:r>
              <a:rPr lang="en-US" dirty="0"/>
              <a:t>Registration or Logging in</a:t>
            </a:r>
          </a:p>
          <a:p>
            <a:r>
              <a:rPr lang="en-US" dirty="0"/>
              <a:t>Where to start</a:t>
            </a:r>
          </a:p>
          <a:p>
            <a:endParaRPr lang="en-US" dirty="0"/>
          </a:p>
          <a:p>
            <a:endParaRPr lang="en-US" dirty="0"/>
          </a:p>
          <a:p>
            <a:endParaRPr lang="en-US" dirty="0"/>
          </a:p>
        </p:txBody>
      </p:sp>
      <p:pic>
        <p:nvPicPr>
          <p:cNvPr id="7" name="Picture Placeholder 6" descr="A hand holding a sign">
            <a:extLst>
              <a:ext uri="{FF2B5EF4-FFF2-40B4-BE49-F238E27FC236}">
                <a16:creationId xmlns:a16="http://schemas.microsoft.com/office/drawing/2014/main" id="{FBA8EE09-C66B-4072-B4E9-9DEE8394E20D}"/>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a:stretch/>
        </p:blipFill>
        <p:spPr>
          <a:xfrm>
            <a:off x="6784848" y="813816"/>
            <a:ext cx="4617720" cy="2551176"/>
          </a:xfrm>
        </p:spPr>
      </p:pic>
      <p:pic>
        <p:nvPicPr>
          <p:cNvPr id="9" name="Picture Placeholder 8" descr="A person smiling for the camera with an apron on">
            <a:extLst>
              <a:ext uri="{FF2B5EF4-FFF2-40B4-BE49-F238E27FC236}">
                <a16:creationId xmlns:a16="http://schemas.microsoft.com/office/drawing/2014/main" id="{0D6D0E59-E139-4D64-A9D8-5CA5C961F9E2}"/>
              </a:ext>
            </a:extLst>
          </p:cNvPr>
          <p:cNvPicPr>
            <a:picLocks noGrp="1" noChangeAspect="1"/>
          </p:cNvPicPr>
          <p:nvPr>
            <p:ph type="pic" sz="quarter" idx="14"/>
          </p:nvPr>
        </p:nvPicPr>
        <p:blipFill rotWithShape="1">
          <a:blip r:embed="rId6" cstate="screen">
            <a:extLst>
              <a:ext uri="{28A0092B-C50C-407E-A947-70E740481C1C}">
                <a14:useLocalDpi xmlns:a14="http://schemas.microsoft.com/office/drawing/2010/main" val="0"/>
              </a:ext>
            </a:extLst>
          </a:blip>
          <a:srcRect/>
          <a:stretch/>
        </p:blipFill>
        <p:spPr>
          <a:xfrm>
            <a:off x="6784848" y="3465576"/>
            <a:ext cx="4617720" cy="2551176"/>
          </a:xfrm>
        </p:spPr>
      </p:pic>
      <p:sp>
        <p:nvSpPr>
          <p:cNvPr id="6" name="Slide Number Placeholder 5">
            <a:extLst>
              <a:ext uri="{FF2B5EF4-FFF2-40B4-BE49-F238E27FC236}">
                <a16:creationId xmlns:a16="http://schemas.microsoft.com/office/drawing/2014/main" id="{3C2688BC-7E88-411A-A72F-BA96A981DF64}"/>
              </a:ext>
            </a:extLst>
          </p:cNvPr>
          <p:cNvSpPr>
            <a:spLocks noGrp="1"/>
          </p:cNvSpPr>
          <p:nvPr>
            <p:ph type="sldNum" sz="quarter" idx="12"/>
          </p:nvPr>
        </p:nvSpPr>
        <p:spPr>
          <a:xfrm>
            <a:off x="8990106" y="6416675"/>
            <a:ext cx="2743200" cy="365125"/>
          </a:xfrm>
        </p:spPr>
        <p:txBody>
          <a:bodyPr/>
          <a:lstStyle/>
          <a:p>
            <a:fld id="{73B850FF-6169-4056-8077-06FFA93A5366}" type="slidenum">
              <a:rPr lang="en-US" smtClean="0"/>
              <a:pPr/>
              <a:t>2</a:t>
            </a:fld>
            <a:endParaRPr lang="en-US" dirty="0"/>
          </a:p>
        </p:txBody>
      </p:sp>
      <p:pic>
        <p:nvPicPr>
          <p:cNvPr id="13" name="Audio 12">
            <a:hlinkClick r:id="" action="ppaction://media"/>
            <a:extLst>
              <a:ext uri="{FF2B5EF4-FFF2-40B4-BE49-F238E27FC236}">
                <a16:creationId xmlns:a16="http://schemas.microsoft.com/office/drawing/2014/main" id="{F40A4848-FB0B-FD46-BA8C-069182473B02}"/>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5158642"/>
      </p:ext>
    </p:extLst>
  </p:cSld>
  <p:clrMapOvr>
    <a:masterClrMapping/>
  </p:clrMapOvr>
  <mc:AlternateContent xmlns:mc="http://schemas.openxmlformats.org/markup-compatibility/2006" xmlns:p14="http://schemas.microsoft.com/office/powerpoint/2010/main">
    <mc:Choice Requires="p14">
      <p:transition spd="slow" p14:dur="2000" advTm="6448"/>
    </mc:Choice>
    <mc:Fallback xmlns="">
      <p:transition spd="slow" advTm="6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BABF38A-8A0D-492E-BD20-6CF4D46B5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4"/>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26" name="Picture 25">
            <a:extLst>
              <a:ext uri="{FF2B5EF4-FFF2-40B4-BE49-F238E27FC236}">
                <a16:creationId xmlns:a16="http://schemas.microsoft.com/office/drawing/2014/main" id="{BC526B7A-4801-4FD1-95C8-03AF22629E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10000"/>
            <a:extLst>
              <a:ext uri="{28A0092B-C50C-407E-A947-70E740481C1C}">
                <a14:useLocalDpi xmlns:a14="http://schemas.microsoft.com/office/drawing/2010/main" val="0"/>
              </a:ext>
            </a:extLst>
          </a:blip>
          <a:stretch>
            <a:fillRect/>
          </a:stretch>
        </p:blipFill>
        <p:spPr>
          <a:xfrm>
            <a:off x="8534400" y="0"/>
            <a:ext cx="3654612" cy="4575348"/>
          </a:xfrm>
          <a:prstGeom prst="rect">
            <a:avLst/>
          </a:prstGeom>
        </p:spPr>
      </p:pic>
      <p:sp useBgFill="1">
        <p:nvSpPr>
          <p:cNvPr id="27" name="Rectangle 26">
            <a:extLst>
              <a:ext uri="{FF2B5EF4-FFF2-40B4-BE49-F238E27FC236}">
                <a16:creationId xmlns:a16="http://schemas.microsoft.com/office/drawing/2014/main" id="{A4FB2F27-3F7D-440E-A905-86607A926A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8" name="Rectangle 27">
            <a:extLst>
              <a:ext uri="{FF2B5EF4-FFF2-40B4-BE49-F238E27FC236}">
                <a16:creationId xmlns:a16="http://schemas.microsoft.com/office/drawing/2014/main" id="{AF678C14-A033-4139-BCA9-8382B03964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2">
              <a:lumMod val="9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3489A2D2-B3AA-488C-B20E-15DBB97548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V="1">
            <a:off x="8194385" y="0"/>
            <a:ext cx="3997615" cy="6816079"/>
            <a:chOff x="8059620" y="41922"/>
            <a:chExt cx="3997615" cy="6816077"/>
          </a:xfrm>
        </p:grpSpPr>
        <p:pic>
          <p:nvPicPr>
            <p:cNvPr id="23" name="Picture 22">
              <a:extLst>
                <a:ext uri="{FF2B5EF4-FFF2-40B4-BE49-F238E27FC236}">
                  <a16:creationId xmlns:a16="http://schemas.microsoft.com/office/drawing/2014/main" id="{7C8EAD1A-FDD8-42C1-BC99-CCB0CC628B0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duotone>
                <a:schemeClr val="accent6">
                  <a:shade val="45000"/>
                  <a:satMod val="135000"/>
                </a:schemeClr>
                <a:prstClr val="white"/>
              </a:duotone>
              <a:alphaModFix amt="7000"/>
              <a:extLst>
                <a:ext uri="{28A0092B-C50C-407E-A947-70E740481C1C}">
                  <a14:useLocalDpi xmlns:a14="http://schemas.microsoft.com/office/drawing/2010/main" val="0"/>
                </a:ext>
              </a:extLst>
            </a:blip>
            <a:srcRect l="22818" b="17291"/>
            <a:stretch/>
          </p:blipFill>
          <p:spPr>
            <a:xfrm flipH="1">
              <a:off x="8059620" y="1345934"/>
              <a:ext cx="3997615" cy="5512065"/>
            </a:xfrm>
            <a:prstGeom prst="rect">
              <a:avLst/>
            </a:prstGeom>
          </p:spPr>
        </p:pic>
        <p:pic>
          <p:nvPicPr>
            <p:cNvPr id="24" name="Picture 23">
              <a:extLst>
                <a:ext uri="{FF2B5EF4-FFF2-40B4-BE49-F238E27FC236}">
                  <a16:creationId xmlns:a16="http://schemas.microsoft.com/office/drawing/2014/main" id="{E897C8CE-9AE7-4BB3-B76A-13264EA74ACE}"/>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6">
              <a:duotone>
                <a:schemeClr val="accent6">
                  <a:shade val="45000"/>
                  <a:satMod val="135000"/>
                </a:schemeClr>
                <a:prstClr val="white"/>
              </a:duotone>
              <a:alphaModFix amt="15000"/>
              <a:extLst>
                <a:ext uri="{28A0092B-C50C-407E-A947-70E740481C1C}">
                  <a14:useLocalDpi xmlns:a14="http://schemas.microsoft.com/office/drawing/2010/main" val="0"/>
                </a:ext>
              </a:extLst>
            </a:blip>
            <a:srcRect r="40690"/>
            <a:stretch/>
          </p:blipFill>
          <p:spPr>
            <a:xfrm>
              <a:off x="8915400" y="41922"/>
              <a:ext cx="3141835" cy="6816077"/>
            </a:xfrm>
            <a:prstGeom prst="rect">
              <a:avLst/>
            </a:prstGeom>
          </p:spPr>
        </p:pic>
      </p:grpSp>
      <p:sp>
        <p:nvSpPr>
          <p:cNvPr id="8" name="Title 7">
            <a:extLst>
              <a:ext uri="{FF2B5EF4-FFF2-40B4-BE49-F238E27FC236}">
                <a16:creationId xmlns:a16="http://schemas.microsoft.com/office/drawing/2014/main" id="{C71F5DD0-1F4C-45C4-8BEC-33AB4B47BF98}"/>
              </a:ext>
            </a:extLst>
          </p:cNvPr>
          <p:cNvSpPr>
            <a:spLocks noGrp="1"/>
          </p:cNvSpPr>
          <p:nvPr>
            <p:ph type="title"/>
          </p:nvPr>
        </p:nvSpPr>
        <p:spPr>
          <a:xfrm>
            <a:off x="110836" y="93039"/>
            <a:ext cx="6629400" cy="1202361"/>
          </a:xfrm>
        </p:spPr>
        <p:txBody>
          <a:bodyPr vert="horz" lIns="91440" tIns="45720" rIns="91440" bIns="45720" rtlCol="0" anchor="ctr">
            <a:normAutofit/>
          </a:bodyPr>
          <a:lstStyle/>
          <a:p>
            <a:r>
              <a:rPr lang="en-US" dirty="0"/>
              <a:t>Registration or Logging in</a:t>
            </a:r>
          </a:p>
        </p:txBody>
      </p:sp>
      <p:sp>
        <p:nvSpPr>
          <p:cNvPr id="4" name="Slide Number Placeholder 3">
            <a:extLst>
              <a:ext uri="{FF2B5EF4-FFF2-40B4-BE49-F238E27FC236}">
                <a16:creationId xmlns:a16="http://schemas.microsoft.com/office/drawing/2014/main" id="{2EA21BC8-8853-41B4-91F9-DD94F7939B6F}"/>
              </a:ext>
            </a:extLst>
          </p:cNvPr>
          <p:cNvSpPr>
            <a:spLocks noGrp="1"/>
          </p:cNvSpPr>
          <p:nvPr>
            <p:ph type="sldNum" sz="quarter" idx="12"/>
          </p:nvPr>
        </p:nvSpPr>
        <p:spPr>
          <a:xfrm>
            <a:off x="8990106" y="6416675"/>
            <a:ext cx="2743200" cy="365125"/>
          </a:xfrm>
        </p:spPr>
        <p:txBody>
          <a:bodyPr vert="horz" lIns="91440" tIns="45720" rIns="91440" bIns="45720" rtlCol="0" anchor="ctr">
            <a:normAutofit/>
          </a:bodyPr>
          <a:lstStyle/>
          <a:p>
            <a:pPr>
              <a:spcAft>
                <a:spcPts val="600"/>
              </a:spcAft>
            </a:pPr>
            <a:fld id="{73B850FF-6169-4056-8077-06FFA93A5366}" type="slidenum">
              <a:rPr lang="en-US" smtClean="0"/>
              <a:pPr>
                <a:spcAft>
                  <a:spcPts val="600"/>
                </a:spcAft>
              </a:pPr>
              <a:t>3</a:t>
            </a:fld>
            <a:endParaRPr lang="en-US"/>
          </a:p>
        </p:txBody>
      </p:sp>
      <p:pic>
        <p:nvPicPr>
          <p:cNvPr id="12" name="Picture 11">
            <a:extLst>
              <a:ext uri="{FF2B5EF4-FFF2-40B4-BE49-F238E27FC236}">
                <a16:creationId xmlns:a16="http://schemas.microsoft.com/office/drawing/2014/main" id="{94DCF8EF-A709-23C8-5FC4-6F34C9161F81}"/>
              </a:ext>
            </a:extLst>
          </p:cNvPr>
          <p:cNvPicPr>
            <a:picLocks noChangeAspect="1"/>
          </p:cNvPicPr>
          <p:nvPr/>
        </p:nvPicPr>
        <p:blipFill>
          <a:blip r:embed="rId7"/>
          <a:stretch>
            <a:fillRect/>
          </a:stretch>
        </p:blipFill>
        <p:spPr>
          <a:xfrm>
            <a:off x="1092247" y="1212096"/>
            <a:ext cx="9528835" cy="5287883"/>
          </a:xfrm>
          <a:prstGeom prst="rect">
            <a:avLst/>
          </a:prstGeom>
        </p:spPr>
      </p:pic>
      <p:pic>
        <p:nvPicPr>
          <p:cNvPr id="3" name="Audio 2">
            <a:hlinkClick r:id="" action="ppaction://media"/>
            <a:extLst>
              <a:ext uri="{FF2B5EF4-FFF2-40B4-BE49-F238E27FC236}">
                <a16:creationId xmlns:a16="http://schemas.microsoft.com/office/drawing/2014/main" id="{FC90B8FD-C756-2353-824B-3DB5217F3584}"/>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03968215"/>
      </p:ext>
    </p:extLst>
  </p:cSld>
  <p:clrMapOvr>
    <a:masterClrMapping/>
  </p:clrMapOvr>
  <mc:AlternateContent xmlns:mc="http://schemas.openxmlformats.org/markup-compatibility/2006" xmlns:p14="http://schemas.microsoft.com/office/powerpoint/2010/main">
    <mc:Choice Requires="p14">
      <p:transition spd="slow" p14:dur="2000" advTm="12147"/>
    </mc:Choice>
    <mc:Fallback xmlns="">
      <p:transition spd="slow" advTm="12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019ABEC-0EDA-C89E-97CA-A7FE26FC5FAF}"/>
              </a:ext>
            </a:extLst>
          </p:cNvPr>
          <p:cNvSpPr>
            <a:spLocks noGrp="1"/>
          </p:cNvSpPr>
          <p:nvPr>
            <p:ph type="ftr" sz="quarter" idx="11"/>
          </p:nvPr>
        </p:nvSpPr>
        <p:spPr/>
        <p:txBody>
          <a:bodyPr/>
          <a:lstStyle/>
          <a:p>
            <a:r>
              <a:rPr lang="en-US"/>
              <a:t>Sample Footer Text</a:t>
            </a:r>
            <a:endParaRPr lang="en-US" dirty="0"/>
          </a:p>
        </p:txBody>
      </p:sp>
      <p:sp>
        <p:nvSpPr>
          <p:cNvPr id="3" name="Slide Number Placeholder 2">
            <a:extLst>
              <a:ext uri="{FF2B5EF4-FFF2-40B4-BE49-F238E27FC236}">
                <a16:creationId xmlns:a16="http://schemas.microsoft.com/office/drawing/2014/main" id="{44D6882A-D874-AD9D-B592-FBC19B5A47A2}"/>
              </a:ext>
            </a:extLst>
          </p:cNvPr>
          <p:cNvSpPr>
            <a:spLocks noGrp="1"/>
          </p:cNvSpPr>
          <p:nvPr>
            <p:ph type="sldNum" sz="quarter" idx="12"/>
          </p:nvPr>
        </p:nvSpPr>
        <p:spPr/>
        <p:txBody>
          <a:bodyPr/>
          <a:lstStyle/>
          <a:p>
            <a:fld id="{73B850FF-6169-4056-8077-06FFA93A5366}" type="slidenum">
              <a:rPr lang="en-US" smtClean="0"/>
              <a:t>4</a:t>
            </a:fld>
            <a:endParaRPr lang="en-US" dirty="0"/>
          </a:p>
        </p:txBody>
      </p:sp>
      <p:pic>
        <p:nvPicPr>
          <p:cNvPr id="5" name="Picture 4">
            <a:extLst>
              <a:ext uri="{FF2B5EF4-FFF2-40B4-BE49-F238E27FC236}">
                <a16:creationId xmlns:a16="http://schemas.microsoft.com/office/drawing/2014/main" id="{E289437C-5BC6-FF24-659D-72D6CE40B801}"/>
              </a:ext>
            </a:extLst>
          </p:cNvPr>
          <p:cNvPicPr>
            <a:picLocks noChangeAspect="1"/>
          </p:cNvPicPr>
          <p:nvPr/>
        </p:nvPicPr>
        <p:blipFill>
          <a:blip r:embed="rId5"/>
          <a:stretch>
            <a:fillRect/>
          </a:stretch>
        </p:blipFill>
        <p:spPr>
          <a:xfrm>
            <a:off x="5676900" y="76200"/>
            <a:ext cx="5400874" cy="3209796"/>
          </a:xfrm>
          <a:prstGeom prst="rect">
            <a:avLst/>
          </a:prstGeom>
        </p:spPr>
      </p:pic>
      <p:sp>
        <p:nvSpPr>
          <p:cNvPr id="6" name="TextBox 5">
            <a:extLst>
              <a:ext uri="{FF2B5EF4-FFF2-40B4-BE49-F238E27FC236}">
                <a16:creationId xmlns:a16="http://schemas.microsoft.com/office/drawing/2014/main" id="{38CF8DCD-30AE-7342-1C9E-70539DD44932}"/>
              </a:ext>
            </a:extLst>
          </p:cNvPr>
          <p:cNvSpPr txBox="1"/>
          <p:nvPr/>
        </p:nvSpPr>
        <p:spPr>
          <a:xfrm>
            <a:off x="393701" y="584200"/>
            <a:ext cx="3492500" cy="3570208"/>
          </a:xfrm>
          <a:prstGeom prst="rect">
            <a:avLst/>
          </a:prstGeom>
          <a:noFill/>
        </p:spPr>
        <p:txBody>
          <a:bodyPr wrap="square" rtlCol="0">
            <a:spAutoFit/>
          </a:bodyPr>
          <a:lstStyle/>
          <a:p>
            <a:r>
              <a:rPr lang="en-US" sz="3200" b="1" dirty="0"/>
              <a:t>Organizations:</a:t>
            </a:r>
          </a:p>
          <a:p>
            <a:endParaRPr lang="en-US" dirty="0"/>
          </a:p>
          <a:p>
            <a:endParaRPr lang="en-US" dirty="0"/>
          </a:p>
          <a:p>
            <a:r>
              <a:rPr lang="en-US" sz="2000" b="1" dirty="0"/>
              <a:t>Lycoming County Insurance Consortium</a:t>
            </a:r>
          </a:p>
          <a:p>
            <a:endParaRPr lang="en-US" sz="2000" b="1" dirty="0"/>
          </a:p>
          <a:p>
            <a:r>
              <a:rPr lang="en-US" sz="2000" b="1" dirty="0"/>
              <a:t>Or </a:t>
            </a:r>
          </a:p>
          <a:p>
            <a:endParaRPr lang="en-US" sz="2000" b="1" dirty="0"/>
          </a:p>
          <a:p>
            <a:r>
              <a:rPr lang="en-US" sz="2000" b="1" dirty="0"/>
              <a:t>Northern Tier Insurance Consortium</a:t>
            </a:r>
          </a:p>
          <a:p>
            <a:endParaRPr lang="en-US" dirty="0"/>
          </a:p>
        </p:txBody>
      </p:sp>
      <p:pic>
        <p:nvPicPr>
          <p:cNvPr id="8" name="Picture 7">
            <a:extLst>
              <a:ext uri="{FF2B5EF4-FFF2-40B4-BE49-F238E27FC236}">
                <a16:creationId xmlns:a16="http://schemas.microsoft.com/office/drawing/2014/main" id="{B32043DA-47E2-F86C-FF75-AD5761DF4C71}"/>
              </a:ext>
            </a:extLst>
          </p:cNvPr>
          <p:cNvPicPr>
            <a:picLocks noChangeAspect="1"/>
          </p:cNvPicPr>
          <p:nvPr/>
        </p:nvPicPr>
        <p:blipFill>
          <a:blip r:embed="rId6"/>
          <a:stretch>
            <a:fillRect/>
          </a:stretch>
        </p:blipFill>
        <p:spPr>
          <a:xfrm>
            <a:off x="5559226" y="3495805"/>
            <a:ext cx="5731074" cy="3322558"/>
          </a:xfrm>
          <a:prstGeom prst="rect">
            <a:avLst/>
          </a:prstGeom>
        </p:spPr>
      </p:pic>
      <p:pic>
        <p:nvPicPr>
          <p:cNvPr id="13" name="Audio 12">
            <a:hlinkClick r:id="" action="ppaction://media"/>
            <a:extLst>
              <a:ext uri="{FF2B5EF4-FFF2-40B4-BE49-F238E27FC236}">
                <a16:creationId xmlns:a16="http://schemas.microsoft.com/office/drawing/2014/main" id="{E3F5FBA5-6FE0-6C66-67AC-53CFC8329E45}"/>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9954250"/>
      </p:ext>
    </p:extLst>
  </p:cSld>
  <p:clrMapOvr>
    <a:masterClrMapping/>
  </p:clrMapOvr>
  <mc:AlternateContent xmlns:mc="http://schemas.openxmlformats.org/markup-compatibility/2006" xmlns:p14="http://schemas.microsoft.com/office/powerpoint/2010/main">
    <mc:Choice Requires="p14">
      <p:transition spd="slow" p14:dur="2000" advTm="34250"/>
    </mc:Choice>
    <mc:Fallback xmlns="">
      <p:transition spd="slow" advTm="34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DE6CD1-2153-AA09-FBF8-6E312C9C865C}"/>
              </a:ext>
            </a:extLst>
          </p:cNvPr>
          <p:cNvSpPr>
            <a:spLocks noGrp="1"/>
          </p:cNvSpPr>
          <p:nvPr>
            <p:ph type="sldNum" sz="quarter" idx="12"/>
          </p:nvPr>
        </p:nvSpPr>
        <p:spPr/>
        <p:txBody>
          <a:bodyPr/>
          <a:lstStyle/>
          <a:p>
            <a:fld id="{73B850FF-6169-4056-8077-06FFA93A5366}" type="slidenum">
              <a:rPr lang="en-US" smtClean="0"/>
              <a:t>5</a:t>
            </a:fld>
            <a:endParaRPr lang="en-US" dirty="0"/>
          </a:p>
        </p:txBody>
      </p:sp>
      <p:pic>
        <p:nvPicPr>
          <p:cNvPr id="5" name="Picture 4">
            <a:extLst>
              <a:ext uri="{FF2B5EF4-FFF2-40B4-BE49-F238E27FC236}">
                <a16:creationId xmlns:a16="http://schemas.microsoft.com/office/drawing/2014/main" id="{C8F8A3E1-D53C-64D5-4C1E-7F1AE3F7797A}"/>
              </a:ext>
            </a:extLst>
          </p:cNvPr>
          <p:cNvPicPr>
            <a:picLocks noChangeAspect="1"/>
          </p:cNvPicPr>
          <p:nvPr/>
        </p:nvPicPr>
        <p:blipFill>
          <a:blip r:embed="rId5"/>
          <a:stretch>
            <a:fillRect/>
          </a:stretch>
        </p:blipFill>
        <p:spPr>
          <a:xfrm>
            <a:off x="3202785" y="717550"/>
            <a:ext cx="8970127" cy="5422900"/>
          </a:xfrm>
          <a:prstGeom prst="rect">
            <a:avLst/>
          </a:prstGeom>
        </p:spPr>
      </p:pic>
      <p:sp>
        <p:nvSpPr>
          <p:cNvPr id="6" name="TextBox 5">
            <a:extLst>
              <a:ext uri="{FF2B5EF4-FFF2-40B4-BE49-F238E27FC236}">
                <a16:creationId xmlns:a16="http://schemas.microsoft.com/office/drawing/2014/main" id="{DF1367B3-E1F4-14AC-A68D-04535B52D07F}"/>
              </a:ext>
            </a:extLst>
          </p:cNvPr>
          <p:cNvSpPr txBox="1"/>
          <p:nvPr/>
        </p:nvSpPr>
        <p:spPr>
          <a:xfrm>
            <a:off x="203201" y="717550"/>
            <a:ext cx="2870200" cy="5632311"/>
          </a:xfrm>
          <a:prstGeom prst="rect">
            <a:avLst/>
          </a:prstGeom>
          <a:noFill/>
        </p:spPr>
        <p:txBody>
          <a:bodyPr wrap="square" rtlCol="0">
            <a:spAutoFit/>
          </a:bodyPr>
          <a:lstStyle/>
          <a:p>
            <a:r>
              <a:rPr lang="en-US" dirty="0"/>
              <a:t>If you are new to the whole program you must register.</a:t>
            </a:r>
          </a:p>
          <a:p>
            <a:endParaRPr lang="en-US" dirty="0"/>
          </a:p>
          <a:p>
            <a:r>
              <a:rPr lang="en-US" dirty="0"/>
              <a:t>Fill in all the information and hit next.</a:t>
            </a:r>
          </a:p>
          <a:p>
            <a:endParaRPr lang="en-US" dirty="0"/>
          </a:p>
          <a:p>
            <a:r>
              <a:rPr lang="en-US" dirty="0"/>
              <a:t>You will be able to create a username and a password.  Then you will be asked to create security questions.</a:t>
            </a:r>
          </a:p>
          <a:p>
            <a:endParaRPr lang="en-US" dirty="0"/>
          </a:p>
          <a:p>
            <a:r>
              <a:rPr lang="en-US" dirty="0"/>
              <a:t>Once you register, go to your email to verify your account.  </a:t>
            </a:r>
          </a:p>
          <a:p>
            <a:endParaRPr lang="en-US" dirty="0"/>
          </a:p>
          <a:p>
            <a:r>
              <a:rPr lang="en-US" dirty="0"/>
              <a:t>This will be the same username and password you can use on the app. </a:t>
            </a:r>
          </a:p>
        </p:txBody>
      </p:sp>
      <p:pic>
        <p:nvPicPr>
          <p:cNvPr id="11" name="Audio 10">
            <a:hlinkClick r:id="" action="ppaction://media"/>
            <a:extLst>
              <a:ext uri="{FF2B5EF4-FFF2-40B4-BE49-F238E27FC236}">
                <a16:creationId xmlns:a16="http://schemas.microsoft.com/office/drawing/2014/main" id="{C9660A8B-E436-CAA7-958A-F0121BB985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63302383"/>
      </p:ext>
    </p:extLst>
  </p:cSld>
  <p:clrMapOvr>
    <a:masterClrMapping/>
  </p:clrMapOvr>
  <mc:AlternateContent xmlns:mc="http://schemas.openxmlformats.org/markup-compatibility/2006" xmlns:p14="http://schemas.microsoft.com/office/powerpoint/2010/main">
    <mc:Choice Requires="p14">
      <p:transition spd="slow" p14:dur="2000" advTm="29607"/>
    </mc:Choice>
    <mc:Fallback xmlns="">
      <p:transition spd="slow" advTm="29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2FBE9EC0-9538-4165-858A-443630651406}"/>
              </a:ext>
            </a:extLst>
          </p:cNvPr>
          <p:cNvSpPr>
            <a:spLocks noGrp="1"/>
          </p:cNvSpPr>
          <p:nvPr>
            <p:ph type="sldNum" sz="quarter" idx="12"/>
          </p:nvPr>
        </p:nvSpPr>
        <p:spPr>
          <a:xfrm>
            <a:off x="8990106" y="6416675"/>
            <a:ext cx="2743200" cy="365125"/>
          </a:xfrm>
        </p:spPr>
        <p:txBody>
          <a:bodyPr/>
          <a:lstStyle/>
          <a:p>
            <a:fld id="{73B850FF-6169-4056-8077-06FFA93A5366}" type="slidenum">
              <a:rPr lang="en-US" smtClean="0"/>
              <a:pPr/>
              <a:t>6</a:t>
            </a:fld>
            <a:endParaRPr lang="en-US" dirty="0"/>
          </a:p>
        </p:txBody>
      </p:sp>
      <p:pic>
        <p:nvPicPr>
          <p:cNvPr id="11" name="Picture 10">
            <a:extLst>
              <a:ext uri="{FF2B5EF4-FFF2-40B4-BE49-F238E27FC236}">
                <a16:creationId xmlns:a16="http://schemas.microsoft.com/office/drawing/2014/main" id="{FA8ADC83-0806-8792-8C8E-8A531ED663E2}"/>
              </a:ext>
            </a:extLst>
          </p:cNvPr>
          <p:cNvPicPr>
            <a:picLocks noChangeAspect="1"/>
          </p:cNvPicPr>
          <p:nvPr/>
        </p:nvPicPr>
        <p:blipFill>
          <a:blip r:embed="rId5"/>
          <a:stretch>
            <a:fillRect/>
          </a:stretch>
        </p:blipFill>
        <p:spPr>
          <a:xfrm>
            <a:off x="156261" y="0"/>
            <a:ext cx="6473139" cy="2798763"/>
          </a:xfrm>
          <a:prstGeom prst="rect">
            <a:avLst/>
          </a:prstGeom>
        </p:spPr>
      </p:pic>
      <p:pic>
        <p:nvPicPr>
          <p:cNvPr id="13" name="Picture 12">
            <a:extLst>
              <a:ext uri="{FF2B5EF4-FFF2-40B4-BE49-F238E27FC236}">
                <a16:creationId xmlns:a16="http://schemas.microsoft.com/office/drawing/2014/main" id="{D010164F-8134-2010-CB58-0A4D9ED8075B}"/>
              </a:ext>
            </a:extLst>
          </p:cNvPr>
          <p:cNvPicPr>
            <a:picLocks noChangeAspect="1"/>
          </p:cNvPicPr>
          <p:nvPr/>
        </p:nvPicPr>
        <p:blipFill>
          <a:blip r:embed="rId6"/>
          <a:stretch>
            <a:fillRect/>
          </a:stretch>
        </p:blipFill>
        <p:spPr>
          <a:xfrm>
            <a:off x="3439768" y="2990491"/>
            <a:ext cx="8443571" cy="3791309"/>
          </a:xfrm>
          <a:prstGeom prst="rect">
            <a:avLst/>
          </a:prstGeom>
        </p:spPr>
      </p:pic>
      <p:sp>
        <p:nvSpPr>
          <p:cNvPr id="14" name="TextBox 13">
            <a:extLst>
              <a:ext uri="{FF2B5EF4-FFF2-40B4-BE49-F238E27FC236}">
                <a16:creationId xmlns:a16="http://schemas.microsoft.com/office/drawing/2014/main" id="{88E320F6-EC35-D7F9-7442-3C7078D6F03B}"/>
              </a:ext>
            </a:extLst>
          </p:cNvPr>
          <p:cNvSpPr txBox="1"/>
          <p:nvPr/>
        </p:nvSpPr>
        <p:spPr>
          <a:xfrm>
            <a:off x="6997700" y="241300"/>
            <a:ext cx="3848100" cy="1200329"/>
          </a:xfrm>
          <a:prstGeom prst="rect">
            <a:avLst/>
          </a:prstGeom>
          <a:noFill/>
        </p:spPr>
        <p:txBody>
          <a:bodyPr wrap="square" rtlCol="0">
            <a:spAutoFit/>
          </a:bodyPr>
          <a:lstStyle/>
          <a:p>
            <a:r>
              <a:rPr lang="en-US" dirty="0"/>
              <a:t>This is your home page for LCIC</a:t>
            </a:r>
          </a:p>
          <a:p>
            <a:endParaRPr lang="en-US" dirty="0"/>
          </a:p>
          <a:p>
            <a:r>
              <a:rPr lang="en-US" dirty="0"/>
              <a:t>On the home page for NTIC, you will only see Wellbeing.</a:t>
            </a:r>
          </a:p>
        </p:txBody>
      </p:sp>
      <p:pic>
        <p:nvPicPr>
          <p:cNvPr id="4" name="Audio 3">
            <a:hlinkClick r:id="" action="ppaction://media"/>
            <a:extLst>
              <a:ext uri="{FF2B5EF4-FFF2-40B4-BE49-F238E27FC236}">
                <a16:creationId xmlns:a16="http://schemas.microsoft.com/office/drawing/2014/main" id="{98802227-59AB-DC2A-1BF7-C5A4EC77C4F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35429789"/>
      </p:ext>
    </p:extLst>
  </p:cSld>
  <p:clrMapOvr>
    <a:masterClrMapping/>
  </p:clrMapOvr>
  <mc:AlternateContent xmlns:mc="http://schemas.openxmlformats.org/markup-compatibility/2006" xmlns:p14="http://schemas.microsoft.com/office/powerpoint/2010/main">
    <mc:Choice Requires="p14">
      <p:transition spd="slow" p14:dur="2000" advTm="36608"/>
    </mc:Choice>
    <mc:Fallback xmlns="">
      <p:transition spd="slow" advTm="36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4DBCBCC-B9C8-E852-430A-478E57235F86}"/>
              </a:ext>
            </a:extLst>
          </p:cNvPr>
          <p:cNvSpPr>
            <a:spLocks noGrp="1"/>
          </p:cNvSpPr>
          <p:nvPr>
            <p:ph type="sldNum" sz="quarter" idx="12"/>
          </p:nvPr>
        </p:nvSpPr>
        <p:spPr/>
        <p:txBody>
          <a:bodyPr/>
          <a:lstStyle/>
          <a:p>
            <a:fld id="{73B850FF-6169-4056-8077-06FFA93A5366}" type="slidenum">
              <a:rPr lang="en-US" smtClean="0"/>
              <a:t>7</a:t>
            </a:fld>
            <a:endParaRPr lang="en-US" dirty="0"/>
          </a:p>
        </p:txBody>
      </p:sp>
      <p:pic>
        <p:nvPicPr>
          <p:cNvPr id="9" name="Picture 8">
            <a:extLst>
              <a:ext uri="{FF2B5EF4-FFF2-40B4-BE49-F238E27FC236}">
                <a16:creationId xmlns:a16="http://schemas.microsoft.com/office/drawing/2014/main" id="{486262CB-AB18-D740-7FF9-DBFC67A10383}"/>
              </a:ext>
            </a:extLst>
          </p:cNvPr>
          <p:cNvPicPr>
            <a:picLocks noChangeAspect="1"/>
          </p:cNvPicPr>
          <p:nvPr/>
        </p:nvPicPr>
        <p:blipFill>
          <a:blip r:embed="rId5"/>
          <a:stretch>
            <a:fillRect/>
          </a:stretch>
        </p:blipFill>
        <p:spPr>
          <a:xfrm>
            <a:off x="1346957" y="51318"/>
            <a:ext cx="10862470" cy="6724386"/>
          </a:xfrm>
          <a:prstGeom prst="rect">
            <a:avLst/>
          </a:prstGeom>
        </p:spPr>
      </p:pic>
      <p:sp>
        <p:nvSpPr>
          <p:cNvPr id="10" name="TextBox 9">
            <a:extLst>
              <a:ext uri="{FF2B5EF4-FFF2-40B4-BE49-F238E27FC236}">
                <a16:creationId xmlns:a16="http://schemas.microsoft.com/office/drawing/2014/main" id="{07A439BC-0CDF-3595-A83C-0895B87C747A}"/>
              </a:ext>
            </a:extLst>
          </p:cNvPr>
          <p:cNvSpPr txBox="1"/>
          <p:nvPr/>
        </p:nvSpPr>
        <p:spPr>
          <a:xfrm>
            <a:off x="160694" y="292100"/>
            <a:ext cx="1092957" cy="369332"/>
          </a:xfrm>
          <a:prstGeom prst="rect">
            <a:avLst/>
          </a:prstGeom>
          <a:noFill/>
        </p:spPr>
        <p:txBody>
          <a:bodyPr wrap="square" rtlCol="0">
            <a:spAutoFit/>
          </a:bodyPr>
          <a:lstStyle/>
          <a:p>
            <a:r>
              <a:rPr lang="en-US" dirty="0"/>
              <a:t>Trackers</a:t>
            </a:r>
          </a:p>
        </p:txBody>
      </p:sp>
      <p:pic>
        <p:nvPicPr>
          <p:cNvPr id="16" name="Audio 15">
            <a:hlinkClick r:id="" action="ppaction://media"/>
            <a:extLst>
              <a:ext uri="{FF2B5EF4-FFF2-40B4-BE49-F238E27FC236}">
                <a16:creationId xmlns:a16="http://schemas.microsoft.com/office/drawing/2014/main" id="{F44F227D-D483-40F6-F401-9577F73A05E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3444800"/>
      </p:ext>
    </p:extLst>
  </p:cSld>
  <p:clrMapOvr>
    <a:masterClrMapping/>
  </p:clrMapOvr>
  <mc:AlternateContent xmlns:mc="http://schemas.openxmlformats.org/markup-compatibility/2006" xmlns:p14="http://schemas.microsoft.com/office/powerpoint/2010/main">
    <mc:Choice Requires="p14">
      <p:transition spd="slow" p14:dur="2000" advTm="28684"/>
    </mc:Choice>
    <mc:Fallback xmlns="">
      <p:transition spd="slow" advTm="28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BC083C-C42C-1244-B33E-FF7121BE35E1}"/>
              </a:ext>
            </a:extLst>
          </p:cNvPr>
          <p:cNvSpPr>
            <a:spLocks noGrp="1"/>
          </p:cNvSpPr>
          <p:nvPr>
            <p:ph type="sldNum" sz="quarter" idx="12"/>
          </p:nvPr>
        </p:nvSpPr>
        <p:spPr/>
        <p:txBody>
          <a:bodyPr/>
          <a:lstStyle/>
          <a:p>
            <a:fld id="{73B850FF-6169-4056-8077-06FFA93A5366}" type="slidenum">
              <a:rPr lang="en-US" smtClean="0"/>
              <a:t>8</a:t>
            </a:fld>
            <a:endParaRPr lang="en-US" dirty="0"/>
          </a:p>
        </p:txBody>
      </p:sp>
      <p:pic>
        <p:nvPicPr>
          <p:cNvPr id="5" name="Picture 4">
            <a:extLst>
              <a:ext uri="{FF2B5EF4-FFF2-40B4-BE49-F238E27FC236}">
                <a16:creationId xmlns:a16="http://schemas.microsoft.com/office/drawing/2014/main" id="{756220BD-EC8F-CB61-6F53-A4CB8D63E5AD}"/>
              </a:ext>
            </a:extLst>
          </p:cNvPr>
          <p:cNvPicPr>
            <a:picLocks noChangeAspect="1"/>
          </p:cNvPicPr>
          <p:nvPr/>
        </p:nvPicPr>
        <p:blipFill>
          <a:blip r:embed="rId5"/>
          <a:stretch>
            <a:fillRect/>
          </a:stretch>
        </p:blipFill>
        <p:spPr>
          <a:xfrm>
            <a:off x="114062" y="152399"/>
            <a:ext cx="5718642" cy="4166505"/>
          </a:xfrm>
          <a:prstGeom prst="rect">
            <a:avLst/>
          </a:prstGeom>
        </p:spPr>
      </p:pic>
      <p:pic>
        <p:nvPicPr>
          <p:cNvPr id="7" name="Picture 6">
            <a:extLst>
              <a:ext uri="{FF2B5EF4-FFF2-40B4-BE49-F238E27FC236}">
                <a16:creationId xmlns:a16="http://schemas.microsoft.com/office/drawing/2014/main" id="{3AEFD03C-3840-A9EE-03E1-A2FF7A12464B}"/>
              </a:ext>
            </a:extLst>
          </p:cNvPr>
          <p:cNvPicPr>
            <a:picLocks noChangeAspect="1"/>
          </p:cNvPicPr>
          <p:nvPr/>
        </p:nvPicPr>
        <p:blipFill>
          <a:blip r:embed="rId6"/>
          <a:stretch>
            <a:fillRect/>
          </a:stretch>
        </p:blipFill>
        <p:spPr>
          <a:xfrm>
            <a:off x="5832704" y="2397967"/>
            <a:ext cx="6297883" cy="4377737"/>
          </a:xfrm>
          <a:prstGeom prst="rect">
            <a:avLst/>
          </a:prstGeom>
        </p:spPr>
      </p:pic>
      <p:pic>
        <p:nvPicPr>
          <p:cNvPr id="9" name="Audio 8">
            <a:hlinkClick r:id="" action="ppaction://media"/>
            <a:extLst>
              <a:ext uri="{FF2B5EF4-FFF2-40B4-BE49-F238E27FC236}">
                <a16:creationId xmlns:a16="http://schemas.microsoft.com/office/drawing/2014/main" id="{C4973B75-1488-3BD2-4DB1-4534422F14C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5768508"/>
      </p:ext>
    </p:extLst>
  </p:cSld>
  <p:clrMapOvr>
    <a:masterClrMapping/>
  </p:clrMapOvr>
  <mc:AlternateContent xmlns:mc="http://schemas.openxmlformats.org/markup-compatibility/2006" xmlns:p14="http://schemas.microsoft.com/office/powerpoint/2010/main">
    <mc:Choice Requires="p14">
      <p:transition spd="slow" p14:dur="2000" advTm="25434"/>
    </mc:Choice>
    <mc:Fallback xmlns="">
      <p:transition spd="slow" advTm="25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7B164A6-2EA3-962E-FE05-3AAF9EBEE4C5}"/>
              </a:ext>
            </a:extLst>
          </p:cNvPr>
          <p:cNvSpPr>
            <a:spLocks noGrp="1"/>
          </p:cNvSpPr>
          <p:nvPr>
            <p:ph type="ftr" sz="quarter" idx="11"/>
          </p:nvPr>
        </p:nvSpPr>
        <p:spPr/>
        <p:txBody>
          <a:bodyPr/>
          <a:lstStyle/>
          <a:p>
            <a:r>
              <a:rPr lang="en-US"/>
              <a:t>Sample Footer Text</a:t>
            </a:r>
            <a:endParaRPr lang="en-US" dirty="0"/>
          </a:p>
        </p:txBody>
      </p:sp>
      <p:sp>
        <p:nvSpPr>
          <p:cNvPr id="3" name="Slide Number Placeholder 2">
            <a:extLst>
              <a:ext uri="{FF2B5EF4-FFF2-40B4-BE49-F238E27FC236}">
                <a16:creationId xmlns:a16="http://schemas.microsoft.com/office/drawing/2014/main" id="{0C15ED3C-53DA-0177-02CD-8034E20A3EBC}"/>
              </a:ext>
            </a:extLst>
          </p:cNvPr>
          <p:cNvSpPr>
            <a:spLocks noGrp="1"/>
          </p:cNvSpPr>
          <p:nvPr>
            <p:ph type="sldNum" sz="quarter" idx="12"/>
          </p:nvPr>
        </p:nvSpPr>
        <p:spPr/>
        <p:txBody>
          <a:bodyPr/>
          <a:lstStyle/>
          <a:p>
            <a:fld id="{73B850FF-6169-4056-8077-06FFA93A5366}" type="slidenum">
              <a:rPr lang="en-US" smtClean="0"/>
              <a:t>9</a:t>
            </a:fld>
            <a:endParaRPr lang="en-US" dirty="0"/>
          </a:p>
        </p:txBody>
      </p:sp>
      <p:pic>
        <p:nvPicPr>
          <p:cNvPr id="5" name="Picture 4">
            <a:extLst>
              <a:ext uri="{FF2B5EF4-FFF2-40B4-BE49-F238E27FC236}">
                <a16:creationId xmlns:a16="http://schemas.microsoft.com/office/drawing/2014/main" id="{E28E6B7A-0A50-F936-EEB4-A5F0D1276E71}"/>
              </a:ext>
            </a:extLst>
          </p:cNvPr>
          <p:cNvPicPr>
            <a:picLocks noChangeAspect="1"/>
          </p:cNvPicPr>
          <p:nvPr/>
        </p:nvPicPr>
        <p:blipFill>
          <a:blip r:embed="rId5"/>
          <a:stretch>
            <a:fillRect/>
          </a:stretch>
        </p:blipFill>
        <p:spPr>
          <a:xfrm>
            <a:off x="82297" y="0"/>
            <a:ext cx="6214002" cy="4441371"/>
          </a:xfrm>
          <a:prstGeom prst="rect">
            <a:avLst/>
          </a:prstGeom>
        </p:spPr>
      </p:pic>
      <p:pic>
        <p:nvPicPr>
          <p:cNvPr id="7" name="Picture 6">
            <a:extLst>
              <a:ext uri="{FF2B5EF4-FFF2-40B4-BE49-F238E27FC236}">
                <a16:creationId xmlns:a16="http://schemas.microsoft.com/office/drawing/2014/main" id="{F8DC52ED-51F2-7918-A112-12047CF1FDBC}"/>
              </a:ext>
            </a:extLst>
          </p:cNvPr>
          <p:cNvPicPr>
            <a:picLocks noChangeAspect="1"/>
          </p:cNvPicPr>
          <p:nvPr/>
        </p:nvPicPr>
        <p:blipFill>
          <a:blip r:embed="rId6"/>
          <a:stretch>
            <a:fillRect/>
          </a:stretch>
        </p:blipFill>
        <p:spPr>
          <a:xfrm>
            <a:off x="6230619" y="2416628"/>
            <a:ext cx="5779731" cy="4441371"/>
          </a:xfrm>
          <a:prstGeom prst="rect">
            <a:avLst/>
          </a:prstGeom>
        </p:spPr>
      </p:pic>
      <p:pic>
        <p:nvPicPr>
          <p:cNvPr id="8" name="Audio 7">
            <a:hlinkClick r:id="" action="ppaction://media"/>
            <a:extLst>
              <a:ext uri="{FF2B5EF4-FFF2-40B4-BE49-F238E27FC236}">
                <a16:creationId xmlns:a16="http://schemas.microsoft.com/office/drawing/2014/main" id="{2EC4D8FD-FE0B-8DCA-F608-C0472307122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75981523"/>
      </p:ext>
    </p:extLst>
  </p:cSld>
  <p:clrMapOvr>
    <a:masterClrMapping/>
  </p:clrMapOvr>
  <mc:AlternateContent xmlns:mc="http://schemas.openxmlformats.org/markup-compatibility/2006" xmlns:p14="http://schemas.microsoft.com/office/powerpoint/2010/main">
    <mc:Choice Requires="p14">
      <p:transition spd="slow" p14:dur="2000" advTm="31936"/>
    </mc:Choice>
    <mc:Fallback xmlns="">
      <p:transition spd="slow" advTm="31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DappledVTI">
  <a:themeElements>
    <a:clrScheme name="Custom 81">
      <a:dk1>
        <a:sysClr val="windowText" lastClr="000000"/>
      </a:dk1>
      <a:lt1>
        <a:sysClr val="window" lastClr="FFFFFF"/>
      </a:lt1>
      <a:dk2>
        <a:srgbClr val="21363B"/>
      </a:dk2>
      <a:lt2>
        <a:srgbClr val="F4F2F0"/>
      </a:lt2>
      <a:accent1>
        <a:srgbClr val="758468"/>
      </a:accent1>
      <a:accent2>
        <a:srgbClr val="B5A7AC"/>
      </a:accent2>
      <a:accent3>
        <a:srgbClr val="CC9C6F"/>
      </a:accent3>
      <a:accent4>
        <a:srgbClr val="767640"/>
      </a:accent4>
      <a:accent5>
        <a:srgbClr val="A5B295"/>
      </a:accent5>
      <a:accent6>
        <a:srgbClr val="C19DA7"/>
      </a:accent6>
      <a:hlink>
        <a:srgbClr val="D13D6E"/>
      </a:hlink>
      <a:folHlink>
        <a:srgbClr val="6C9D92"/>
      </a:folHlink>
    </a:clrScheme>
    <a:fontScheme name="Custom 67">
      <a:majorFont>
        <a:latin typeface="Sabon Next LT"/>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ppledVTI" id="{204FEFAB-F02B-4FE8-B509-C50A618B972D}" vid="{7EAEADA8-5A8E-45B2-B0E4-448EC7E7A94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0" ma:contentTypeDescription="Create a new document." ma:contentTypeScope="" ma:versionID="1267097ee5f5874adfcc408041ae252e">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95891a93df65b14727750f2c06c306c"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9A1E4C-8388-4821-B0C4-BDD29A5F03A7}">
  <ds:schemaRefs>
    <ds:schemaRef ds:uri="http://schemas.microsoft.com/sharepoint/v3/contenttype/forms"/>
  </ds:schemaRefs>
</ds:datastoreItem>
</file>

<file path=customXml/itemProps2.xml><?xml version="1.0" encoding="utf-8"?>
<ds:datastoreItem xmlns:ds="http://schemas.openxmlformats.org/officeDocument/2006/customXml" ds:itemID="{33A6A2B0-0AA5-4A3C-A463-A9815E212A83}">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0BEFF82A-2FA9-4126-8B42-749013CDAC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_DappledVTI</Template>
  <TotalTime>186</TotalTime>
  <Words>767</Words>
  <Application>Microsoft Office PowerPoint</Application>
  <PresentationFormat>Widescreen</PresentationFormat>
  <Paragraphs>73</Paragraphs>
  <Slides>12</Slides>
  <Notes>10</Notes>
  <HiddenSlides>0</HiddenSlides>
  <MMClips>10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Avenir Next LT Pro</vt:lpstr>
      <vt:lpstr>AvenirNext LT Pro Medium</vt:lpstr>
      <vt:lpstr>Calibri</vt:lpstr>
      <vt:lpstr>Posterama</vt:lpstr>
      <vt:lpstr>Sabon Next LT</vt:lpstr>
      <vt:lpstr>Segoe UI Semilight</vt:lpstr>
      <vt:lpstr>DappledVTI</vt:lpstr>
      <vt:lpstr>Health Advocate Website Demo for LCIC and NTIC </vt:lpstr>
      <vt:lpstr>Agenda</vt:lpstr>
      <vt:lpstr>Registration or Logging 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Terry, Carmen</dc:creator>
  <cp:lastModifiedBy>Carmen Terry</cp:lastModifiedBy>
  <cp:revision>35</cp:revision>
  <dcterms:created xsi:type="dcterms:W3CDTF">2024-07-03T17:15:18Z</dcterms:created>
  <dcterms:modified xsi:type="dcterms:W3CDTF">2024-08-05T23:19:03Z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